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74" r:id="rId5"/>
    <p:sldId id="275" r:id="rId6"/>
    <p:sldId id="276" r:id="rId7"/>
    <p:sldId id="277" r:id="rId8"/>
    <p:sldId id="279" r:id="rId9"/>
    <p:sldId id="284" r:id="rId10"/>
    <p:sldId id="278" r:id="rId11"/>
    <p:sldId id="262" r:id="rId12"/>
    <p:sldId id="263" r:id="rId13"/>
    <p:sldId id="264" r:id="rId14"/>
    <p:sldId id="265" r:id="rId15"/>
    <p:sldId id="266" r:id="rId16"/>
    <p:sldId id="267" r:id="rId17"/>
    <p:sldId id="280" r:id="rId18"/>
    <p:sldId id="268" r:id="rId19"/>
    <p:sldId id="281" r:id="rId20"/>
    <p:sldId id="282" r:id="rId21"/>
    <p:sldId id="283" r:id="rId22"/>
    <p:sldId id="285" r:id="rId23"/>
    <p:sldId id="269" r:id="rId24"/>
    <p:sldId id="270" r:id="rId25"/>
    <p:sldId id="271"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48" d="100"/>
          <a:sy n="48" d="100"/>
        </p:scale>
        <p:origin x="58" y="2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7:44.1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541 1,'104'-1,"117"3,-193 2,0 1,-1 1,1 1,-1 2,14 6,0 0,-3-2,12 5,1-2,39 6,159 18,-140-18,-84-16,0 0,-1 1,0 1,12 7,-3-2,27 7,115 17,-75-17,42 20,-93-24,0 2,-2 2,0 2,9 8,0-2,110 48,73 18,-224-88,1 2,-1 0,-1 1,0 0,0 1,-1 0,0 2,4 4,-12-11,-1 1,0-1,0 1,-1 0,1 0,-2 0,1 0,0 1,-1-1,0 1,-1 0,0-1,0 1,0 6,1 12,-2 1,-1 0,-2 7,1-21,-1 0,1 0,-2 0,0 0,0 0,-1-1,-1 0,0 0,0 0,-1-1,0 0,-4 3,-19 22,-2-2,-27 21,8-6,16-13,13-12,-1 0,-14 8,29-25,0 0,0-1,0 0,0-1,-1 0,0 0,0-1,0 0,0 0,-6 0,-27 3,-19 4,-60 1,-469-10,295-2,-1109 1,1392 0,0-1,0 0,0-1,0 0,1-1,-1 0,-9-4,16 5,-1 0,1-1,0 0,0 0,0 0,1-1,-1 1,1-1,0 0,0 0,0-1,0 1,1-1,0 0,0 0,0 0,0-2,-4-12,2 0,0 0,-1-10,-1-7,0-7,2 1,2-2,1 1,5-34,-1 0,-1 55,1 1,1 0,0 0,2 1,1-1,0 1,2 0,17-41,19-30,-43 90,85-158,27-27,-108 178,0 0,1 0,0 1,0 0,0 0,1 1,3-3,-6 6,0 1,1-1,-1 1,0 0,1 0,0 0,-1 1,1-1,0 1,0 0,0 1,0-1,0 1,3 0,60 6,-48-3,0-1,0-1,1-1,6-2,-22 1,1 0,-1-1,1 0,-1 0,0-1,0 0,0 1,0-2,-1 1,1 0,-1-1,3-3,0 1,-1 1,1-1,0 2,0-1,5-2,106-41,-108 44,1 0,-1 1,5-1,6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55.9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1 482,'68'-33,"2"2,1 4,25-4,-42 17,1 3,27 0,112-5,-129 10,0-4,52-15,-116 25,21-4,0-1,0-1,-1-2,1 0,-2-1,6-3,7-8,-3 2,1 1,0 1,1 2,7-1,14-1,1 4,1 1,-1 3,30 1,69 1,1 8,-100-4,1-3,-1-1,28-9,-26 4,2 3,-1 2,5 3,25 2,148 4,-147 7,-1 4,72 22,19 3,-118-28,88 18,-126-23,1 0,-1 2,-1 1,0 1,6 3,-23-10,1 0,-1 0,1 0,-1 1,0 0,0-1,-1 1,1 1,-1-1,0 0,0 1,0 0,-1-1,1 1,-1 0,0 0,0 2,1 6,-1 0,0 1,-1-1,-1 0,0 1,-1 5,-1 37,-2 0,-3-1,-2 0,-9 24,-38 102,-48 95,91-247,-1 0,-1-2,-2 0,0 0,-2-2,-1 0,-1-2,-1 0,-7 7,6-6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57.4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1753 554,'-973'0,"960"-1,-1 0,1-1,0-1,0 0,0 0,0-1,1-1,-1 0,1-1,1 0,-1-1,1 0,0-1,0 0,1-1,-6-5,-96-85,91 81,-1 2,-4-2,4 3,0-2,-6-6,3 0,-23-21,-19-25,58 58,-1 0,0 0,0 1,-1 1,-1 0,1 0,-1 1,-1 1,-11-6,-6 1,6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9:01.1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1097 370,'-43'1,"5"0,-18-3,52 1,-1 0,1 0,-1 0,1 0,0-1,0 0,0 0,0 0,0 0,-2-2,-36-30,16 11,14 13,0 2,-1-1,0 2,0 0,0 0,-1 1,-10-2,-1-1,0 0,1-2,0 0,1-2,0 0,1-2,1 0,-8-8,22 17,-1 0,0 1,0 0,0 0,-1 1,1 0,-1 1,0 0,0 0,-5 0,-13-1,0 0,-26 1,23 2,16-1,-1-1,1 0,0 0,0-2,-6-2,0 0,1 1,-7-1,-2 3,1 1,-15 0,15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9:13.83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9:15.85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86,'27'-1,"0"-2,12-2,17-3,83-2,-31 3,33-10,-12 0,1 5,0 7,10 5,1269 2,-800-3,-601 1,4 0,0 0,0 1,0 0,0 1,3 1,-12-2,0-1,0 1,0 0,0 1,-1-1,1 0,0 1,-1 0,1-1,-1 1,0 0,0 0,1 1,-1-1,-1 0,1 1,0-1,0 1,-1 0,0-1,1 1,-1 0,0 2,2 9,-1 0,-1 0,0 0,-1 0,-1 0,0 0,0 0,-2 20,3-23,-1-1,0 1,0-1,-1 0,-1 1,0-1,0 0,-3 4,-6 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9:18.27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2355 1,'-82'175,"-12"24,67-148,-2-3,-31 41,44-69,-1-1,-1 0,-1-2,0 0,-1-1,-1-1,0 0,-1-2,-1-1,-21 9,-354 184,354-181,-32 19,-2-5,-2-2,-12 0,61-27,-1-1,0-2,0-1,-1-1,-7-2,-61 0,-2-6,-28 1,117 2,1 0,-1 0,0-2,1 1,0-2,0 0,0-1,0 0,0 0,1-2,-8-4,-14-12,1-2,0-1,-3-6,-8-7,0 1,-56-45,69 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9:18.90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9:20.68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 1,'-1'81,"-1"-5,6 20,0-63,1 0,3-1,-4-9,-2-17,0 0,-1 0,2-1,-1 1,1-1,0 1,0-1,0 0,4 4,4 4,1-1,10 9,14 13,-25-22,0 0,1-1,1 0,-1-1,2-1,-1 0,1 0,1-2,14 7,-2-2,-1 1,20 14,12 5,-32-18,18 8,0 2,-2 3,1 1,-34-20,0-1,1 0,-1-1,2 0,-1 0,1-2,0 1,0-1,0 0,9 1,7-2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31:23.76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7:56.51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457 117,'0'0,"9"0,16 0,9 0,10 0,12 0,5 0,3 0,-1 0,11 0,-2 0,10-5,2-1,3 0,-5-4,0-5,-7 0,7-2,-11 2,-4 4,-5 3,-9 3,3 2,-6 3,-5 0,-6 0,-4 1,-3-1,-3 1,10-1,0 1,5-1,4 0,4 5,2 1,1 0,-3 4,-7-1,-4-1,-6-2,-4-2,4-2,-2-1,0-1,5 0,4 0,-1-1,10 1,3 0,-3 0,-4 0,-6 0,-4 0,-5 0,4 0,-2 0,-1 0,-1 0,4 0,0 0,-2 0,5 0,-2 6,-1 5,-2 7,-2 4,4-2,5 1,-7 2,-1-4,-3-4,-1 0,-1-4,-1-2,0 8,1-2,-6 4,5 2,2-3,0-3,1 0,-1-3,0 3,0 2,0 3,5-2,0-4,0 2,-1-4,-1-3,-2-3,-1-3,0-7,-25 2,0 0,0 0,-1 0,1 0,0 0,1-2,-1 1,0 0,-1-1,1 0,0 0,0-2,13-22,-6-2,-5-7,-4-1,-1 2,-2 12,1 23,-1 3,0 19,0 16,0 7,1 0,0-2,-1 3,1-4,0-3,0-3,-5-3,-7-2,8-25,1 0,-1 0,1 0,-6 4,-19 19,-3 5,4 1,1-6,0-2,1 0,-2-1,0-4,0-7,-1-4,0-4,0-4,0-1,-1 4,1 0,0-1,-1 6,-5 5,0 9,0 0,2-4,0 1,2-5,0-5,1-3,1-4,-6-2,0-2,1-1,0 0,1 6,2 0,0 6,2-1,-6 5,-11 3,-6 4,-10-3,-15 2,-6 7,1 2,3 1,1-5,4-7,11 0,10-6,9-3,7-5,-1-2,3 4,1-1,2-1,-4 5,-5-2,-12 0,-3 4,-4 3,-2-1,-10 3,0 8,0-2,4 1,8-4,-1-5,6-5,7 2,6-4,6-2,4-1,2-3,-4-1,-6 0,1-2,-6 1,-3 0,-9-1,3 1,3 0,6 0,6 0,-2 0,4 0,-4-6,-4-11,2-6,2 1,3-2,4-1,7-1,3 5,-6-1,0-1,-1 0,0-3,0 0,1-1,5-1,1 6,1-1,-2 1,-1-2,-1 4,-1 0,5-7,0-2,-1-1,0 4,-2 2,5-1,-8 1,0-2,-1-12,5-1,0 0,0-4,6 2,4 2,5-8,3 3,4 2,2-3,0 4,1 3,6 9,-6 27,0-1,0 1,0 0,0 0,0-1,1 1,-1 0,2-1,-2 2,1-1,-1 1,1-1,0 1,-1 0,1 0,0 0,0 0,1-1,24-4,5 3,2 3,-1 1,0 1,-1-1,-2 1,-1-1,0-1,-1 1,0-1,0 0,-5-6,-7-5,-14 8,0 1,-1 0,0-1,0 1,0 0,0-1,0 1,0-2,6-24,-5-3,-1-2,-1 1,-2-5,1 0,0 2,1 2,-1 0,1 3,0 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29.26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2612.48755"/>
      <inkml:brushProperty name="anchorY" value="5195.35547"/>
      <inkml:brushProperty name="scaleFactor" value="0.5"/>
    </inkml:brush>
  </inkml:definitions>
  <inkml:trace contextRef="#ctx0" brushRef="#br0">0 31,'0'0,"10"0,9 0,15 0,4 0,3 0,4 0,-3 0,4 0,2 0,3 0,-4 0,2 0,-4 0,6 0,3 0,-4 0,-5 0,-4 0,0 0,-3 0,-2 0,2 0,-1 0,4 0,-2 0,-2 0,9 0,3 0,5 0,2 0,1 0,1 0,-1 0,-4 0,-2 0,0 0,1 0,-4 0,-5 0,-5 0,-4 0,-4 0,-1 0,-1 0,5 0,0 0,1 0,-2 0,5 0,4 0,22-5,11-2,3 1,4 1,-3 2,-5 0,-5 2,-4 0,-4 1,-3 1,0-1,-7 0,0 0,5 0,-4 1,1-1,-4 0,-6 0,-5 0,2 0,-8 6,-28-5,0 0,-1 0,1 0,0 1,0-1,-1 1,2 0,-2 0,0-1,-1 1,1-1,-1 1,1 0,-1 0,1 0,-1 0,0 0,8 20,-5 3,-3 3,-2 1,-1 0,-5 0,-5 6,-6-6,1 0,2-1,5-1,3-1,3 7,3 12,-5 5,0 0,1-3,-4 1,-5-5,0 2,3-4,3-3,2 2,-3-8,1-2,2-2,-5-1,-9-1,1 6,-3 1,3 6,-1 5,-1-7,3 4,-1 2,4-2,4-2,-2-3,3-3,2-2,-4-1,-2-2,-10 11,1 0,-2 6,-1-2,-1-3,-1-8,6-4,-1-2,0 4,0 1,-8 0,-1 1,0-7,0-1,6-1,1 1,1 1,-1-5,6-5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29.86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5765.55518"/>
      <inkml:brushProperty name="anchorY" value="2425.94067"/>
      <inkml:brushProperty name="scaleFactor" value="0.5"/>
    </inkml:brush>
  </inkml:definitions>
  <inkml:trace contextRef="#ctx0" brushRef="#br0">0 1,'0'0,"0"0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32.09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491.26904"/>
      <inkml:brushProperty name="anchorY" value="1700.2262"/>
      <inkml:brushProperty name="scaleFactor" value="0.5"/>
    </inkml:brush>
  </inkml:definitions>
  <inkml:trace contextRef="#ctx0" brushRef="#br0">2703 1090,'0'0,"0"-4,-11-9,-18-4,-22-6,-10-2,-12-8,-12-2,-11 0,-7 7,5 1,3-4,9 6,9-1,8 1,6 5,-1 5,8 5,6 5,8 2,0-3,4 1,-2-5,2 0,2-4,2 2,3 3,1 1,1 4,0-4,-4-5,-1-5,1-3,6-4,1-3,-4 0,-6-1,-18 0,6 0,1 6,6 6,4 6,3-1,4 3,1 2,2 3,0 1,0-4,-1-10,-5-5,-1 0,-5-2,-11-6,-5-2,2 5,5 0,6 7,4 6,0 5,7-2,29 9,-1 0,0 0,1 1,-1-1,1 0,0 0,-1-1,1 1,-13-16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33.04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3063.27026"/>
      <inkml:brushProperty name="anchorY" value="3516.16113"/>
      <inkml:brushProperty name="scaleFactor" value="0.5"/>
    </inkml:brush>
  </inkml:definitions>
  <inkml:trace contextRef="#ctx0" brushRef="#br0">1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35.65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3788.98462"/>
      <inkml:brushProperty name="anchorY" value="2790.44678"/>
      <inkml:brushProperty name="scaleFactor" value="0.5"/>
    </inkml:brush>
  </inkml:definitions>
  <inkml:trace contextRef="#ctx0" brushRef="#br0">229 0,'0'0,"0"6,0 6,-6 0,-5-1,-7 3,2 3,-4 3,4 4,3 2,5 1,2 1,4 1,-10 0,-5 0,0 0,3-1,-2-5,3 0,3-1,3 7,3 2,2 1,2 0,0-1,0-1,1-1,0 0,-1 5,0 1,1-7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50.9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605 146,'735'0,"-703"-2,0-2,0-1,-1-1,0-2,14-6,4 1,32-6,-7 10,1 3,4 4,97-9,-68 1,87-13,-129 16,0 2,0 4,19 3,4-1,-77 0,0 0,0 1,0 0,0 0,-1 2,1-1,-1 1,0 1,11 6,13 9,-1 2,10 9,-1 0,-36-26,20 14,1-2,0 0,23 8,-47-23,0 0,0 0,0 0,0 1,-1-1,1 1,-1 0,0 0,1 0,1 3,1 3,0 0,0 0,2 8,0-2,7 9,0 0,2-2,15 17,-14-19,-1 1,-1 1,-1 1,3 9,-3-7,0 1,2-2,1 0,0-2,2 0,1 0,5 3,-20-20,-2-2,0 0,-1 1,1 0,-1-1,0 1,2 3,-5-6,1 0,-1 0,1 0,-1 0,1 0,-1 0,0 0,0 0,0 0,0 0,0 0,0 0,0 1,0-1,0 0,0 0,0 0,0 0,-1 0,1 0,-1 0,1 0,-1 0,1 0,-1 0,1 0,-1 0,0-1,1 1,-1 0,0 0,0 0,-44 37,29-25,0 0,1 1,-12 16,8-6,-25 29,-4 2,22-25,2 1,-18 30,18-24,-1-2,-11 9,32-39,-94 103,-45 34,83-83,-13 20,25-27,36-40,0-1,0-1,-1 0,-1-1,-8 5,-25 11,-3 0,8-5,18-8,0-2,-1 0,0-1,-1-2,0 0,0-2,0-1,-1-1,1-1,-5-1,-735-6,739 4,1 0,0-2,0-2,0 0,0-1,1-2,-11-5,-12-7,0-3,2-2,-11-8,41 23,-1 1,0 1,-1 1,0 1,0 0,0 1,-11-1,0-1,-21-8,-25-6,62 18,1-1,0-1,0 0,0 0,0-1,1-1,-8-5,-13-8,21 15,1 1,-1 0,0 0,0 1,0 1,0 0,-1 0,1 1,-7 0,5 1,0-1,0-1,0 0,1-1,-1-1,-10-3,7-2,0 0,0 0,-7-7,9 6,-1 0,1 1,-1 1,-8-2,-20-10,28 12,0 1,-1 1,0 0,-3 1,1-1,0-1,0 0,0-2,1 0,-4-3,-1-4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2:18:52.7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1166,'2'-23,"1"-1,1 0,1 1,1 0,1 0,6-11,15-58,3-70,-26 137,4-55,-7 48,2 1,3-9,6-9,3 2,12-25,-4 9,10-22,-11 29,-2-1,2-17,-18 47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B61E-58EF-4181-9589-63687062B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B5581D-B0C6-4001-99FB-9A48205D1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600B59-AD86-416F-8F24-58ED119D9E98}"/>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5" name="Footer Placeholder 4">
            <a:extLst>
              <a:ext uri="{FF2B5EF4-FFF2-40B4-BE49-F238E27FC236}">
                <a16:creationId xmlns:a16="http://schemas.microsoft.com/office/drawing/2014/main" id="{75221A76-1BB6-498A-8E9A-6CB1166890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7CA95-8265-4225-812B-E211A62D141C}"/>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303755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B103-36F3-4699-991C-3D832AEF4F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194CE4-CFE4-4057-BD6E-942B3DDCA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1ABB7-6072-480B-A7D3-8AF7FC0BECC7}"/>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5" name="Footer Placeholder 4">
            <a:extLst>
              <a:ext uri="{FF2B5EF4-FFF2-40B4-BE49-F238E27FC236}">
                <a16:creationId xmlns:a16="http://schemas.microsoft.com/office/drawing/2014/main" id="{AEF59225-584D-47A4-8AB9-7BD6085AA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40C7A-523D-48B6-9D15-0B9DA226DD54}"/>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86454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E9222-0FBD-4083-9CAC-76F8FF6E76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151047-F1E7-4446-B9AB-DB18AC7F27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75BACF-E617-45AB-B454-0A4414DCE4A8}"/>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5" name="Footer Placeholder 4">
            <a:extLst>
              <a:ext uri="{FF2B5EF4-FFF2-40B4-BE49-F238E27FC236}">
                <a16:creationId xmlns:a16="http://schemas.microsoft.com/office/drawing/2014/main" id="{4E120A20-870A-4C17-8A38-AAF90D3B90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35D0D9-A61C-41DF-91AD-475B2C17B053}"/>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361540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F71D-54F3-4E8F-B561-75E7855540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B0FFF9-8995-4DDC-AB7D-1BC6CE15B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9751CB-CDAB-4C03-A368-9A6BE7B7B63F}"/>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5" name="Footer Placeholder 4">
            <a:extLst>
              <a:ext uri="{FF2B5EF4-FFF2-40B4-BE49-F238E27FC236}">
                <a16:creationId xmlns:a16="http://schemas.microsoft.com/office/drawing/2014/main" id="{158C7777-573A-45C7-B918-896C9C3DEA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6426BF-901C-4E00-9BEB-A70E2AD10F0C}"/>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64832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BCCB-2F09-413A-8D67-D434D13CF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25695F-F9F0-40E5-9682-3DE8E9339A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B2449-8F4A-4F3F-93AD-4B3C657DA881}"/>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5" name="Footer Placeholder 4">
            <a:extLst>
              <a:ext uri="{FF2B5EF4-FFF2-40B4-BE49-F238E27FC236}">
                <a16:creationId xmlns:a16="http://schemas.microsoft.com/office/drawing/2014/main" id="{6CD69DC9-1B43-47AA-A26A-26CC3DC27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2C44A0-271A-4545-8813-BAEE860643DB}"/>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117586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5D90-D2CD-4B58-8C5B-9F378B78F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32D61C-4547-4F92-9363-2A485D394A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079B06-63FF-44AA-ADE7-7529D8658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BFAD22-AE26-46B0-971D-7AAC09A76E78}"/>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6" name="Footer Placeholder 5">
            <a:extLst>
              <a:ext uri="{FF2B5EF4-FFF2-40B4-BE49-F238E27FC236}">
                <a16:creationId xmlns:a16="http://schemas.microsoft.com/office/drawing/2014/main" id="{D3313961-2DFE-4209-8CC3-A4DDE788BE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640967-0181-4E91-B063-0664397A713D}"/>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109986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1936-562B-4A8F-B9A0-EA4387B62B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8775C7-CD48-497A-A7DA-7049060F0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B1FC0-33B7-419C-92B3-4D639664D7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79AB03-173A-459C-AAF0-C51F5A32F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B1762B-4490-4992-8ED5-4870ED4CAB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299F5B-EBF8-4DD5-9685-88AE56B79E50}"/>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8" name="Footer Placeholder 7">
            <a:extLst>
              <a:ext uri="{FF2B5EF4-FFF2-40B4-BE49-F238E27FC236}">
                <a16:creationId xmlns:a16="http://schemas.microsoft.com/office/drawing/2014/main" id="{26A8FB2A-1D8C-47E4-A6D9-CCD519537D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2614-9D0C-45DF-A70A-45E5CA48A381}"/>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23830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37DF-38A5-4626-AE6F-2A289F1454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96E115-B63B-49BE-898B-602EFDAF06B7}"/>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4" name="Footer Placeholder 3">
            <a:extLst>
              <a:ext uri="{FF2B5EF4-FFF2-40B4-BE49-F238E27FC236}">
                <a16:creationId xmlns:a16="http://schemas.microsoft.com/office/drawing/2014/main" id="{29396D25-20C0-4A1A-A4D8-C765DB48C3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1A4067-14B8-46F3-82BF-A0FE383EEE1E}"/>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49283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BF74F2-BFA3-4B22-AB9E-579F119113C3}"/>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3" name="Footer Placeholder 2">
            <a:extLst>
              <a:ext uri="{FF2B5EF4-FFF2-40B4-BE49-F238E27FC236}">
                <a16:creationId xmlns:a16="http://schemas.microsoft.com/office/drawing/2014/main" id="{9FC30D2A-2D1E-4643-8A22-13879E2A31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B43223-D130-48B3-B28F-9289D13FED60}"/>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211251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FC5D-F68F-4E8C-A7A2-02973FECC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90A360-F598-43C0-B698-69A6BC795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189889-5A49-43D7-A608-5260528EB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69675-141D-4194-946B-B9935FC8440D}"/>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6" name="Footer Placeholder 5">
            <a:extLst>
              <a:ext uri="{FF2B5EF4-FFF2-40B4-BE49-F238E27FC236}">
                <a16:creationId xmlns:a16="http://schemas.microsoft.com/office/drawing/2014/main" id="{D12A6E2A-933D-45AD-A390-8671F4F700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5F1692-0B5E-4522-8A35-69CE86946DB1}"/>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387463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73E-4C36-417D-843D-3DCFCF3BA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37B5B5-55FD-4E90-9E8D-85E60AC95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9237AD-C079-4A2A-97AE-54BD23A1E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C36B9-7AD2-4864-955B-8B0E98444208}"/>
              </a:ext>
            </a:extLst>
          </p:cNvPr>
          <p:cNvSpPr>
            <a:spLocks noGrp="1"/>
          </p:cNvSpPr>
          <p:nvPr>
            <p:ph type="dt" sz="half" idx="10"/>
          </p:nvPr>
        </p:nvSpPr>
        <p:spPr/>
        <p:txBody>
          <a:bodyPr/>
          <a:lstStyle/>
          <a:p>
            <a:fld id="{8F212B3D-DE86-4994-9B34-CF61FDE91A80}" type="datetimeFigureOut">
              <a:rPr lang="en-GB" smtClean="0"/>
              <a:t>01/02/2020</a:t>
            </a:fld>
            <a:endParaRPr lang="en-GB"/>
          </a:p>
        </p:txBody>
      </p:sp>
      <p:sp>
        <p:nvSpPr>
          <p:cNvPr id="6" name="Footer Placeholder 5">
            <a:extLst>
              <a:ext uri="{FF2B5EF4-FFF2-40B4-BE49-F238E27FC236}">
                <a16:creationId xmlns:a16="http://schemas.microsoft.com/office/drawing/2014/main" id="{075CB4E6-527D-4452-B76B-327C6454C6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2E87D1-F0FA-45EB-9C85-D5023A2C1E79}"/>
              </a:ext>
            </a:extLst>
          </p:cNvPr>
          <p:cNvSpPr>
            <a:spLocks noGrp="1"/>
          </p:cNvSpPr>
          <p:nvPr>
            <p:ph type="sldNum" sz="quarter" idx="12"/>
          </p:nvPr>
        </p:nvSpPr>
        <p:spPr/>
        <p:txBody>
          <a:bodyPr/>
          <a:lstStyle/>
          <a:p>
            <a:fld id="{C1690382-67AB-4C58-97A0-4192F697271F}" type="slidenum">
              <a:rPr lang="en-GB" smtClean="0"/>
              <a:t>‹#›</a:t>
            </a:fld>
            <a:endParaRPr lang="en-GB"/>
          </a:p>
        </p:txBody>
      </p:sp>
    </p:spTree>
    <p:extLst>
      <p:ext uri="{BB962C8B-B14F-4D97-AF65-F5344CB8AC3E}">
        <p14:creationId xmlns:p14="http://schemas.microsoft.com/office/powerpoint/2010/main" val="261702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9CF376-D1A1-4C1B-A254-EC27F1E8A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FF8F92-9C22-48E1-A096-C80D9A21E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3FA50-7D15-44A3-8D2D-29CC30F3B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12B3D-DE86-4994-9B34-CF61FDE91A80}" type="datetimeFigureOut">
              <a:rPr lang="en-GB" smtClean="0"/>
              <a:t>01/02/2020</a:t>
            </a:fld>
            <a:endParaRPr lang="en-GB"/>
          </a:p>
        </p:txBody>
      </p:sp>
      <p:sp>
        <p:nvSpPr>
          <p:cNvPr id="5" name="Footer Placeholder 4">
            <a:extLst>
              <a:ext uri="{FF2B5EF4-FFF2-40B4-BE49-F238E27FC236}">
                <a16:creationId xmlns:a16="http://schemas.microsoft.com/office/drawing/2014/main" id="{3CA7D01D-84DA-4A4C-B88C-975E7A430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DEA0C7-5CF8-4195-8CE3-267C4262E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90382-67AB-4C58-97A0-4192F697271F}" type="slidenum">
              <a:rPr lang="en-GB" smtClean="0"/>
              <a:t>‹#›</a:t>
            </a:fld>
            <a:endParaRPr lang="en-GB"/>
          </a:p>
        </p:txBody>
      </p:sp>
    </p:spTree>
    <p:extLst>
      <p:ext uri="{BB962C8B-B14F-4D97-AF65-F5344CB8AC3E}">
        <p14:creationId xmlns:p14="http://schemas.microsoft.com/office/powerpoint/2010/main" val="214782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6.png"/><Relationship Id="rId21" Type="http://schemas.openxmlformats.org/officeDocument/2006/relationships/image" Target="../media/image15.png"/><Relationship Id="rId34" Type="http://schemas.openxmlformats.org/officeDocument/2006/relationships/image" Target="../media/image21.png"/><Relationship Id="rId7"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customXml" Target="../ink/ink17.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10.png"/><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customXml" Target="../ink/ink2.xml"/><Relationship Id="rId9" Type="http://schemas.openxmlformats.org/officeDocument/2006/relationships/image" Target="../media/image9.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8.png"/><Relationship Id="rId30" Type="http://schemas.openxmlformats.org/officeDocument/2006/relationships/customXml" Target="../ink/ink15.xml"/><Relationship Id="rId35" Type="http://schemas.openxmlformats.org/officeDocument/2006/relationships/customXml" Target="../ink/ink18.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30CF-09AB-4C85-819D-F97733E94B2F}"/>
              </a:ext>
            </a:extLst>
          </p:cNvPr>
          <p:cNvSpPr>
            <a:spLocks noGrp="1"/>
          </p:cNvSpPr>
          <p:nvPr>
            <p:ph type="ctrTitle"/>
          </p:nvPr>
        </p:nvSpPr>
        <p:spPr/>
        <p:txBody>
          <a:bodyPr/>
          <a:lstStyle/>
          <a:p>
            <a:r>
              <a:rPr lang="en-GB" b="1" dirty="0"/>
              <a:t>Nature’s poet</a:t>
            </a:r>
          </a:p>
        </p:txBody>
      </p:sp>
      <p:sp>
        <p:nvSpPr>
          <p:cNvPr id="3" name="Subtitle 2">
            <a:extLst>
              <a:ext uri="{FF2B5EF4-FFF2-40B4-BE49-F238E27FC236}">
                <a16:creationId xmlns:a16="http://schemas.microsoft.com/office/drawing/2014/main" id="{EE4119C2-725E-4816-8ADB-8F33EB7DF94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13117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9181CE-6FEB-49C8-A8DA-5431461DE5A3}"/>
              </a:ext>
            </a:extLst>
          </p:cNvPr>
          <p:cNvSpPr txBox="1"/>
          <p:nvPr/>
        </p:nvSpPr>
        <p:spPr>
          <a:xfrm>
            <a:off x="1555423" y="2017336"/>
            <a:ext cx="8629977" cy="2677656"/>
          </a:xfrm>
          <a:prstGeom prst="rect">
            <a:avLst/>
          </a:prstGeom>
          <a:noFill/>
        </p:spPr>
        <p:txBody>
          <a:bodyPr wrap="square" rtlCol="0">
            <a:spAutoFit/>
          </a:bodyPr>
          <a:lstStyle/>
          <a:p>
            <a:r>
              <a:rPr lang="en-GB" sz="2800" b="1" dirty="0"/>
              <a:t>James Lovelock: </a:t>
            </a:r>
            <a:r>
              <a:rPr lang="en-GB" sz="2800" dirty="0"/>
              <a:t>The idea of human stewardship of creation is ‘sheer hubris’</a:t>
            </a:r>
            <a:endParaRPr lang="en-GB" sz="2800" b="1" dirty="0"/>
          </a:p>
          <a:p>
            <a:endParaRPr lang="en-GB" sz="2800" b="1" dirty="0"/>
          </a:p>
          <a:p>
            <a:r>
              <a:rPr lang="en-GB" sz="2800" b="1" dirty="0"/>
              <a:t>Lynn White</a:t>
            </a:r>
            <a:r>
              <a:rPr lang="en-GB" sz="2800" dirty="0"/>
              <a:t>: ‘Especially in its western form, Christianity  is the most anthropocentric religion the world has seen’. </a:t>
            </a:r>
            <a:r>
              <a:rPr lang="en-GB" sz="2800" i="1" dirty="0"/>
              <a:t>(The Historic roots of our Ecologic crisis, 1967)</a:t>
            </a:r>
          </a:p>
        </p:txBody>
      </p:sp>
    </p:spTree>
    <p:extLst>
      <p:ext uri="{BB962C8B-B14F-4D97-AF65-F5344CB8AC3E}">
        <p14:creationId xmlns:p14="http://schemas.microsoft.com/office/powerpoint/2010/main" val="302156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07854F5-432B-43DB-9ECD-B195493EE4E5}"/>
              </a:ext>
            </a:extLst>
          </p:cNvPr>
          <p:cNvSpPr/>
          <p:nvPr/>
        </p:nvSpPr>
        <p:spPr>
          <a:xfrm>
            <a:off x="4543720" y="2300139"/>
            <a:ext cx="3525624" cy="29788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5660090-66CE-4AEF-8816-92E683B3A78F}"/>
              </a:ext>
            </a:extLst>
          </p:cNvPr>
          <p:cNvSpPr txBox="1"/>
          <p:nvPr/>
        </p:nvSpPr>
        <p:spPr>
          <a:xfrm>
            <a:off x="6014300" y="1593130"/>
            <a:ext cx="697585" cy="369332"/>
          </a:xfrm>
          <a:prstGeom prst="rect">
            <a:avLst/>
          </a:prstGeom>
          <a:noFill/>
        </p:spPr>
        <p:txBody>
          <a:bodyPr wrap="square" rtlCol="0">
            <a:spAutoFit/>
          </a:bodyPr>
          <a:lstStyle/>
          <a:p>
            <a:r>
              <a:rPr lang="en-GB" dirty="0"/>
              <a:t>GOD</a:t>
            </a:r>
          </a:p>
        </p:txBody>
      </p:sp>
      <p:sp>
        <p:nvSpPr>
          <p:cNvPr id="5" name="TextBox 4">
            <a:extLst>
              <a:ext uri="{FF2B5EF4-FFF2-40B4-BE49-F238E27FC236}">
                <a16:creationId xmlns:a16="http://schemas.microsoft.com/office/drawing/2014/main" id="{1DD8C66A-02B9-4347-99DD-0BCB93B175EC}"/>
              </a:ext>
            </a:extLst>
          </p:cNvPr>
          <p:cNvSpPr txBox="1"/>
          <p:nvPr/>
        </p:nvSpPr>
        <p:spPr>
          <a:xfrm>
            <a:off x="2903456" y="5071621"/>
            <a:ext cx="1536569" cy="369332"/>
          </a:xfrm>
          <a:prstGeom prst="rect">
            <a:avLst/>
          </a:prstGeom>
          <a:noFill/>
        </p:spPr>
        <p:txBody>
          <a:bodyPr wrap="square" rtlCol="0">
            <a:spAutoFit/>
          </a:bodyPr>
          <a:lstStyle/>
          <a:p>
            <a:r>
              <a:rPr lang="en-GB" dirty="0"/>
              <a:t>HUMANITY</a:t>
            </a:r>
          </a:p>
        </p:txBody>
      </p:sp>
      <p:sp>
        <p:nvSpPr>
          <p:cNvPr id="6" name="TextBox 5">
            <a:extLst>
              <a:ext uri="{FF2B5EF4-FFF2-40B4-BE49-F238E27FC236}">
                <a16:creationId xmlns:a16="http://schemas.microsoft.com/office/drawing/2014/main" id="{E54A4906-730E-4207-A665-EB398511722D}"/>
              </a:ext>
            </a:extLst>
          </p:cNvPr>
          <p:cNvSpPr txBox="1"/>
          <p:nvPr/>
        </p:nvSpPr>
        <p:spPr>
          <a:xfrm>
            <a:off x="8323868" y="5071621"/>
            <a:ext cx="2055043" cy="369332"/>
          </a:xfrm>
          <a:prstGeom prst="rect">
            <a:avLst/>
          </a:prstGeom>
          <a:noFill/>
        </p:spPr>
        <p:txBody>
          <a:bodyPr wrap="square" rtlCol="0">
            <a:spAutoFit/>
          </a:bodyPr>
          <a:lstStyle/>
          <a:p>
            <a:r>
              <a:rPr lang="en-GB" dirty="0"/>
              <a:t>NATURE/CREATION</a:t>
            </a:r>
          </a:p>
        </p:txBody>
      </p:sp>
    </p:spTree>
    <p:extLst>
      <p:ext uri="{BB962C8B-B14F-4D97-AF65-F5344CB8AC3E}">
        <p14:creationId xmlns:p14="http://schemas.microsoft.com/office/powerpoint/2010/main" val="330887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5BDA77-7933-4C0D-8048-1A8DFAB2DA1F}"/>
              </a:ext>
            </a:extLst>
          </p:cNvPr>
          <p:cNvSpPr/>
          <p:nvPr/>
        </p:nvSpPr>
        <p:spPr>
          <a:xfrm>
            <a:off x="1385739" y="1997839"/>
            <a:ext cx="9341963" cy="3046988"/>
          </a:xfrm>
          <a:prstGeom prst="rect">
            <a:avLst/>
          </a:prstGeom>
        </p:spPr>
        <p:txBody>
          <a:bodyPr wrap="square">
            <a:spAutoFit/>
          </a:bodyPr>
          <a:lstStyle/>
          <a:p>
            <a:r>
              <a:rPr lang="en-US" sz="2400" b="0" i="0" u="none" strike="noStrike" dirty="0">
                <a:solidFill>
                  <a:srgbClr val="010000"/>
                </a:solidFill>
                <a:effectLst/>
              </a:rPr>
              <a:t>In the day that the </a:t>
            </a:r>
            <a:r>
              <a:rPr lang="en-US" sz="2400" b="0" i="0" u="none" strike="noStrike" cap="small" dirty="0">
                <a:solidFill>
                  <a:srgbClr val="010000"/>
                </a:solidFill>
                <a:effectLst/>
              </a:rPr>
              <a:t>Lord</a:t>
            </a:r>
            <a:r>
              <a:rPr lang="en-US" sz="2400" b="0" i="0" u="none" strike="noStrike" dirty="0">
                <a:solidFill>
                  <a:srgbClr val="010000"/>
                </a:solidFill>
                <a:effectLst/>
              </a:rPr>
              <a:t> God made the earth and the heavens, </a:t>
            </a:r>
            <a:r>
              <a:rPr lang="en-US" sz="2400" b="0" i="0" u="none" strike="noStrike" baseline="30000" dirty="0">
                <a:solidFill>
                  <a:srgbClr val="777777"/>
                </a:solidFill>
                <a:effectLst/>
              </a:rPr>
              <a:t>5</a:t>
            </a:r>
            <a:r>
              <a:rPr lang="en-US" sz="2400" b="0" i="0" u="none" strike="noStrike" dirty="0">
                <a:solidFill>
                  <a:srgbClr val="010000"/>
                </a:solidFill>
                <a:effectLst/>
              </a:rPr>
              <a:t>when no plant of the field was yet in the earth and no herb of the field had yet sprung up—for the </a:t>
            </a:r>
            <a:r>
              <a:rPr lang="en-US" sz="2400" b="0" i="0" u="none" strike="noStrike" cap="small" dirty="0">
                <a:solidFill>
                  <a:srgbClr val="010000"/>
                </a:solidFill>
                <a:effectLst/>
              </a:rPr>
              <a:t>Lord</a:t>
            </a:r>
            <a:r>
              <a:rPr lang="en-US" sz="2400" b="0" i="0" u="none" strike="noStrike" dirty="0">
                <a:solidFill>
                  <a:srgbClr val="010000"/>
                </a:solidFill>
                <a:effectLst/>
              </a:rPr>
              <a:t> God had not caused it to rain upon the earth, and there was no one </a:t>
            </a:r>
            <a:r>
              <a:rPr lang="en-US" sz="2400" b="0" i="1" u="none" strike="noStrike" dirty="0">
                <a:solidFill>
                  <a:srgbClr val="010000"/>
                </a:solidFill>
                <a:effectLst/>
              </a:rPr>
              <a:t>(</a:t>
            </a:r>
            <a:r>
              <a:rPr lang="en-US" sz="2400" b="0" i="1" u="none" strike="noStrike" dirty="0" err="1">
                <a:solidFill>
                  <a:srgbClr val="010000"/>
                </a:solidFill>
                <a:effectLst/>
              </a:rPr>
              <a:t>adam</a:t>
            </a:r>
            <a:r>
              <a:rPr lang="en-US" sz="2400" b="0" i="1" u="none" strike="noStrike" dirty="0">
                <a:solidFill>
                  <a:srgbClr val="010000"/>
                </a:solidFill>
                <a:effectLst/>
              </a:rPr>
              <a:t>) </a:t>
            </a:r>
            <a:r>
              <a:rPr lang="en-US" sz="2400" b="0" i="0" u="none" strike="noStrike" dirty="0">
                <a:solidFill>
                  <a:srgbClr val="010000"/>
                </a:solidFill>
                <a:effectLst/>
              </a:rPr>
              <a:t>to till </a:t>
            </a:r>
            <a:r>
              <a:rPr lang="en-US" sz="2400" b="0" i="1" u="none" strike="noStrike" dirty="0">
                <a:solidFill>
                  <a:srgbClr val="010000"/>
                </a:solidFill>
                <a:effectLst/>
              </a:rPr>
              <a:t>(lit ‘worship’ , ‘serve’ )</a:t>
            </a:r>
            <a:r>
              <a:rPr lang="en-US" sz="2400" b="0" i="0" u="none" strike="noStrike" dirty="0">
                <a:solidFill>
                  <a:srgbClr val="010000"/>
                </a:solidFill>
                <a:effectLst/>
              </a:rPr>
              <a:t>the ground </a:t>
            </a:r>
            <a:r>
              <a:rPr lang="en-US" sz="2400" b="0" i="1" u="none" strike="noStrike" dirty="0">
                <a:solidFill>
                  <a:srgbClr val="010000"/>
                </a:solidFill>
                <a:effectLst/>
              </a:rPr>
              <a:t>(</a:t>
            </a:r>
            <a:r>
              <a:rPr lang="en-US" sz="2400" b="0" i="1" u="none" strike="noStrike" dirty="0" err="1">
                <a:solidFill>
                  <a:srgbClr val="010000"/>
                </a:solidFill>
                <a:effectLst/>
              </a:rPr>
              <a:t>adamah</a:t>
            </a:r>
            <a:r>
              <a:rPr lang="en-US" sz="2400" b="0" i="1" u="none" strike="noStrike" dirty="0">
                <a:solidFill>
                  <a:srgbClr val="010000"/>
                </a:solidFill>
                <a:effectLst/>
              </a:rPr>
              <a:t>); </a:t>
            </a:r>
            <a:r>
              <a:rPr lang="en-US" sz="2400" b="0" i="0" u="none" strike="noStrike" baseline="30000" dirty="0">
                <a:solidFill>
                  <a:srgbClr val="777777"/>
                </a:solidFill>
                <a:effectLst/>
              </a:rPr>
              <a:t>6</a:t>
            </a:r>
            <a:r>
              <a:rPr lang="en-US" sz="2400" b="0" i="0" u="none" strike="noStrike" dirty="0">
                <a:solidFill>
                  <a:srgbClr val="010000"/>
                </a:solidFill>
                <a:effectLst/>
              </a:rPr>
              <a:t>but a stream would rise from the earth, and water the whole face of the ground </a:t>
            </a:r>
            <a:r>
              <a:rPr lang="en-US" sz="2400" b="0" i="1" u="none" strike="noStrike" dirty="0">
                <a:solidFill>
                  <a:srgbClr val="010000"/>
                </a:solidFill>
                <a:effectLst/>
              </a:rPr>
              <a:t>(</a:t>
            </a:r>
            <a:r>
              <a:rPr lang="en-US" sz="2400" b="0" i="1" u="none" strike="noStrike" dirty="0" err="1">
                <a:solidFill>
                  <a:srgbClr val="010000"/>
                </a:solidFill>
                <a:effectLst/>
              </a:rPr>
              <a:t>adamah</a:t>
            </a:r>
            <a:r>
              <a:rPr lang="en-US" sz="2400" b="0" i="1" u="none" strike="noStrike" dirty="0">
                <a:solidFill>
                  <a:srgbClr val="010000"/>
                </a:solidFill>
                <a:effectLst/>
              </a:rPr>
              <a:t>)— </a:t>
            </a:r>
            <a:r>
              <a:rPr lang="en-US" sz="2400" b="0" i="0" u="none" strike="noStrike" baseline="30000" dirty="0">
                <a:solidFill>
                  <a:srgbClr val="777777"/>
                </a:solidFill>
                <a:effectLst/>
              </a:rPr>
              <a:t>7</a:t>
            </a:r>
            <a:r>
              <a:rPr lang="en-US" sz="2400" b="0" i="0" u="none" strike="noStrike" dirty="0">
                <a:solidFill>
                  <a:srgbClr val="010000"/>
                </a:solidFill>
                <a:effectLst/>
              </a:rPr>
              <a:t>then the </a:t>
            </a:r>
            <a:r>
              <a:rPr lang="en-US" sz="2400" b="0" i="0" u="none" strike="noStrike" cap="small" dirty="0">
                <a:solidFill>
                  <a:srgbClr val="010000"/>
                </a:solidFill>
                <a:effectLst/>
              </a:rPr>
              <a:t>Lord</a:t>
            </a:r>
            <a:r>
              <a:rPr lang="en-US" sz="2400" b="0" i="0" u="none" strike="noStrike" dirty="0">
                <a:solidFill>
                  <a:srgbClr val="010000"/>
                </a:solidFill>
                <a:effectLst/>
              </a:rPr>
              <a:t> God formed man </a:t>
            </a:r>
            <a:r>
              <a:rPr lang="en-US" sz="2400" b="0" i="1" u="none" strike="noStrike" dirty="0">
                <a:solidFill>
                  <a:srgbClr val="010000"/>
                </a:solidFill>
                <a:effectLst/>
              </a:rPr>
              <a:t>(</a:t>
            </a:r>
            <a:r>
              <a:rPr lang="en-US" sz="2400" b="0" i="1" u="none" strike="noStrike" dirty="0" err="1">
                <a:solidFill>
                  <a:srgbClr val="010000"/>
                </a:solidFill>
                <a:effectLst/>
              </a:rPr>
              <a:t>adam</a:t>
            </a:r>
            <a:r>
              <a:rPr lang="en-US" sz="2400" b="0" i="1" u="none" strike="noStrike" dirty="0">
                <a:solidFill>
                  <a:srgbClr val="010000"/>
                </a:solidFill>
                <a:effectLst/>
              </a:rPr>
              <a:t>) </a:t>
            </a:r>
            <a:r>
              <a:rPr lang="en-US" sz="2400" b="0" i="0" u="none" strike="noStrike" dirty="0">
                <a:solidFill>
                  <a:srgbClr val="010000"/>
                </a:solidFill>
                <a:effectLst/>
              </a:rPr>
              <a:t>from the dust of the ground </a:t>
            </a:r>
            <a:r>
              <a:rPr lang="en-US" sz="2400" b="0" i="1" u="none" strike="noStrike" dirty="0">
                <a:solidFill>
                  <a:srgbClr val="010000"/>
                </a:solidFill>
                <a:effectLst/>
              </a:rPr>
              <a:t>(</a:t>
            </a:r>
            <a:r>
              <a:rPr lang="en-US" sz="2400" b="0" i="1" u="none" strike="noStrike" dirty="0" err="1">
                <a:solidFill>
                  <a:srgbClr val="010000"/>
                </a:solidFill>
                <a:effectLst/>
              </a:rPr>
              <a:t>adamah</a:t>
            </a:r>
            <a:r>
              <a:rPr lang="en-US" sz="2400" b="0" i="1" u="none" strike="noStrike" dirty="0">
                <a:solidFill>
                  <a:srgbClr val="010000"/>
                </a:solidFill>
                <a:effectLst/>
              </a:rPr>
              <a:t>), </a:t>
            </a:r>
            <a:r>
              <a:rPr lang="en-US" sz="2400" b="0" i="0" u="none" strike="noStrike" dirty="0">
                <a:solidFill>
                  <a:srgbClr val="010000"/>
                </a:solidFill>
                <a:effectLst/>
              </a:rPr>
              <a:t>and breathed into his nostrils the breath of life; and the </a:t>
            </a:r>
            <a:r>
              <a:rPr lang="en-US" sz="2400" b="0" u="none" strike="noStrike" dirty="0">
                <a:solidFill>
                  <a:srgbClr val="010000"/>
                </a:solidFill>
                <a:effectLst/>
              </a:rPr>
              <a:t>man</a:t>
            </a:r>
            <a:r>
              <a:rPr lang="en-US" sz="2400" b="0" i="1" u="none" strike="noStrike" dirty="0">
                <a:solidFill>
                  <a:srgbClr val="010000"/>
                </a:solidFill>
                <a:effectLst/>
              </a:rPr>
              <a:t> (</a:t>
            </a:r>
            <a:r>
              <a:rPr lang="en-US" sz="2400" b="0" i="1" u="none" strike="noStrike" dirty="0" err="1">
                <a:solidFill>
                  <a:srgbClr val="010000"/>
                </a:solidFill>
                <a:effectLst/>
              </a:rPr>
              <a:t>adam</a:t>
            </a:r>
            <a:r>
              <a:rPr lang="en-US" sz="2400" b="0" i="1" u="none" strike="noStrike" dirty="0">
                <a:solidFill>
                  <a:srgbClr val="010000"/>
                </a:solidFill>
                <a:effectLst/>
              </a:rPr>
              <a:t>) </a:t>
            </a:r>
            <a:r>
              <a:rPr lang="en-US" sz="2400" b="0" i="0" u="none" strike="noStrike" dirty="0">
                <a:solidFill>
                  <a:srgbClr val="010000"/>
                </a:solidFill>
                <a:effectLst/>
              </a:rPr>
              <a:t>became a living being. </a:t>
            </a:r>
            <a:r>
              <a:rPr lang="en-US" sz="2400" b="0" i="1" u="none" strike="noStrike" dirty="0">
                <a:solidFill>
                  <a:srgbClr val="010000"/>
                </a:solidFill>
                <a:effectLst/>
              </a:rPr>
              <a:t>(Genesis 2.4b-7)</a:t>
            </a:r>
            <a:endParaRPr lang="en-GB" sz="2400" i="1" dirty="0"/>
          </a:p>
        </p:txBody>
      </p:sp>
    </p:spTree>
    <p:extLst>
      <p:ext uri="{BB962C8B-B14F-4D97-AF65-F5344CB8AC3E}">
        <p14:creationId xmlns:p14="http://schemas.microsoft.com/office/powerpoint/2010/main" val="260286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02B805-C442-476B-9417-20E6922A4F80}"/>
              </a:ext>
            </a:extLst>
          </p:cNvPr>
          <p:cNvSpPr txBox="1"/>
          <p:nvPr/>
        </p:nvSpPr>
        <p:spPr>
          <a:xfrm>
            <a:off x="838200" y="1108173"/>
            <a:ext cx="10086419" cy="4893647"/>
          </a:xfrm>
          <a:prstGeom prst="rect">
            <a:avLst/>
          </a:prstGeom>
          <a:noFill/>
        </p:spPr>
        <p:txBody>
          <a:bodyPr wrap="square" rtlCol="0">
            <a:spAutoFit/>
          </a:bodyPr>
          <a:lstStyle/>
          <a:p>
            <a:r>
              <a:rPr lang="en-GB" sz="2400" dirty="0"/>
              <a:t>Genesis 1 and 2 are not the only parts of the Old Testament that help us reflect on creation and nature.   The theologian William Brown speaks of the ‘Seven Pillars of Creation’ which he describes as: </a:t>
            </a:r>
          </a:p>
          <a:p>
            <a:pPr marL="342900" indent="-342900">
              <a:buFont typeface="Arial" panose="020B0604020202020204" pitchFamily="34" charset="0"/>
              <a:buChar char="•"/>
            </a:pPr>
            <a:r>
              <a:rPr lang="en-GB" sz="2400" dirty="0"/>
              <a:t>Genesis 1.1-2.3</a:t>
            </a:r>
          </a:p>
          <a:p>
            <a:pPr marL="342900" indent="-342900">
              <a:buFont typeface="Arial" panose="020B0604020202020204" pitchFamily="34" charset="0"/>
              <a:buChar char="•"/>
            </a:pPr>
            <a:r>
              <a:rPr lang="en-GB" sz="2400" dirty="0"/>
              <a:t> Genesis 2.4b-3.24</a:t>
            </a:r>
          </a:p>
          <a:p>
            <a:pPr marL="342900" indent="-342900">
              <a:buFont typeface="Arial" panose="020B0604020202020204" pitchFamily="34" charset="0"/>
              <a:buChar char="•"/>
            </a:pPr>
            <a:r>
              <a:rPr lang="en-GB" sz="2400" dirty="0"/>
              <a:t>Job 38 – 41</a:t>
            </a:r>
          </a:p>
          <a:p>
            <a:pPr marL="342900" indent="-342900">
              <a:buFont typeface="Arial" panose="020B0604020202020204" pitchFamily="34" charset="0"/>
              <a:buChar char="•"/>
            </a:pPr>
            <a:r>
              <a:rPr lang="en-GB" sz="2400" dirty="0"/>
              <a:t>Psalm 104</a:t>
            </a:r>
          </a:p>
          <a:p>
            <a:pPr marL="342900" indent="-342900">
              <a:buFont typeface="Arial" panose="020B0604020202020204" pitchFamily="34" charset="0"/>
              <a:buChar char="•"/>
            </a:pPr>
            <a:r>
              <a:rPr lang="en-GB" sz="2400" dirty="0"/>
              <a:t>Proverbs 8.22-31</a:t>
            </a:r>
          </a:p>
          <a:p>
            <a:pPr marL="342900" indent="-342900">
              <a:buFont typeface="Arial" panose="020B0604020202020204" pitchFamily="34" charset="0"/>
              <a:buChar char="•"/>
            </a:pPr>
            <a:r>
              <a:rPr lang="en-GB" sz="2400" dirty="0"/>
              <a:t>Ecclesiastes 1.2-11; 12.1-7</a:t>
            </a:r>
          </a:p>
          <a:p>
            <a:pPr marL="285750" indent="-285750">
              <a:buFont typeface="Arial" panose="020B0604020202020204" pitchFamily="34" charset="0"/>
              <a:buChar char="•"/>
            </a:pPr>
            <a:r>
              <a:rPr lang="en-GB" sz="2400" dirty="0"/>
              <a:t>Isaiah 40 – 55 (excerpts)</a:t>
            </a:r>
          </a:p>
          <a:p>
            <a:pPr marL="285750" indent="-285750">
              <a:buFont typeface="Arial" panose="020B0604020202020204" pitchFamily="34" charset="0"/>
              <a:buChar char="•"/>
            </a:pPr>
            <a:endParaRPr lang="en-GB" sz="2400" dirty="0"/>
          </a:p>
          <a:p>
            <a:r>
              <a:rPr lang="en-GB" sz="2400" dirty="0"/>
              <a:t>Brown suggests that each of these is ‘worthy of reflection but incomplete in itself.’</a:t>
            </a:r>
          </a:p>
        </p:txBody>
      </p:sp>
    </p:spTree>
    <p:extLst>
      <p:ext uri="{BB962C8B-B14F-4D97-AF65-F5344CB8AC3E}">
        <p14:creationId xmlns:p14="http://schemas.microsoft.com/office/powerpoint/2010/main" val="248600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627CF6-F7CE-48CC-85BC-810B84EADD6A}"/>
              </a:ext>
            </a:extLst>
          </p:cNvPr>
          <p:cNvSpPr txBox="1"/>
          <p:nvPr/>
        </p:nvSpPr>
        <p:spPr>
          <a:xfrm>
            <a:off x="1049517" y="452485"/>
            <a:ext cx="10116714" cy="5632311"/>
          </a:xfrm>
          <a:prstGeom prst="rect">
            <a:avLst/>
          </a:prstGeom>
          <a:noFill/>
        </p:spPr>
        <p:txBody>
          <a:bodyPr wrap="square" rtlCol="0">
            <a:spAutoFit/>
          </a:bodyPr>
          <a:lstStyle/>
          <a:p>
            <a:endParaRPr lang="en-GB" sz="2400" b="1" dirty="0"/>
          </a:p>
          <a:p>
            <a:r>
              <a:rPr lang="en-GB" sz="2400" b="1" dirty="0"/>
              <a:t>Psalm 104:  ‘The pearl of the psalter’</a:t>
            </a:r>
          </a:p>
          <a:p>
            <a:endParaRPr lang="en-GB" sz="2400" b="1" dirty="0"/>
          </a:p>
          <a:p>
            <a:endParaRPr lang="en-GB" sz="2400" b="1" dirty="0"/>
          </a:p>
          <a:p>
            <a:r>
              <a:rPr lang="en-US" sz="2400" dirty="0"/>
              <a:t>"In Psalm 104, the world that God creates and recreates is not just ordered, but rhythmic, each created thing a note that contributes to the Spirit's song.“ </a:t>
            </a:r>
            <a:r>
              <a:rPr lang="en-US" sz="2400" i="1" dirty="0"/>
              <a:t>(Elizabeth Webb)</a:t>
            </a:r>
          </a:p>
          <a:p>
            <a:endParaRPr lang="en-US" sz="2400" b="1" dirty="0"/>
          </a:p>
          <a:p>
            <a:r>
              <a:rPr lang="en-US" sz="2400" dirty="0"/>
              <a:t>"Psalm 104 presents a glorious picture of God as creator and a sweeping view of the world God made.“</a:t>
            </a:r>
          </a:p>
          <a:p>
            <a:endParaRPr lang="en-US" sz="2400" b="1" dirty="0"/>
          </a:p>
          <a:p>
            <a:r>
              <a:rPr lang="en-US" sz="2400" dirty="0"/>
              <a:t>Psalm 104 presents creation ‘as the glory robe of God’.</a:t>
            </a:r>
          </a:p>
          <a:p>
            <a:endParaRPr lang="en-US" sz="2400" dirty="0"/>
          </a:p>
          <a:p>
            <a:r>
              <a:rPr lang="en-US" sz="2400" dirty="0"/>
              <a:t>In small groups please read Psalm 104 together (perhaps reading ‘antiphonally’) and then explore together some of the following questions:</a:t>
            </a:r>
            <a:endParaRPr lang="en-GB" sz="2400" dirty="0"/>
          </a:p>
        </p:txBody>
      </p:sp>
    </p:spTree>
    <p:extLst>
      <p:ext uri="{BB962C8B-B14F-4D97-AF65-F5344CB8AC3E}">
        <p14:creationId xmlns:p14="http://schemas.microsoft.com/office/powerpoint/2010/main" val="362500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843EB6-D3BB-4261-A3D7-CC552A605EC7}"/>
              </a:ext>
            </a:extLst>
          </p:cNvPr>
          <p:cNvSpPr txBox="1"/>
          <p:nvPr/>
        </p:nvSpPr>
        <p:spPr>
          <a:xfrm>
            <a:off x="533400" y="445770"/>
            <a:ext cx="11658600" cy="7017306"/>
          </a:xfrm>
          <a:prstGeom prst="rect">
            <a:avLst/>
          </a:prstGeom>
          <a:noFill/>
        </p:spPr>
        <p:txBody>
          <a:bodyPr wrap="square" rtlCol="0">
            <a:spAutoFit/>
          </a:bodyPr>
          <a:lstStyle/>
          <a:p>
            <a:pPr algn="ctr"/>
            <a:r>
              <a:rPr lang="en-GB" sz="2400" b="1" dirty="0"/>
              <a:t>Psalm 104: Some questions for you to discuss</a:t>
            </a:r>
          </a:p>
          <a:p>
            <a:pPr algn="ctr"/>
            <a:endParaRPr lang="en-GB" sz="2400" dirty="0"/>
          </a:p>
          <a:p>
            <a:pPr algn="ctr"/>
            <a:endParaRPr lang="en-GB" sz="2400" dirty="0"/>
          </a:p>
          <a:p>
            <a:pPr marL="285750" indent="-285750">
              <a:buFont typeface="Arial" panose="020B0604020202020204" pitchFamily="34" charset="0"/>
              <a:buChar char="•"/>
            </a:pPr>
            <a:r>
              <a:rPr lang="en-GB" sz="2400" dirty="0"/>
              <a:t>Notice how the psalm begins and ends with very similar phrases. What message does this convey to you?</a:t>
            </a:r>
          </a:p>
          <a:p>
            <a:pPr marL="285750" indent="-285750">
              <a:buFont typeface="Arial" panose="020B0604020202020204" pitchFamily="34" charset="0"/>
              <a:buChar char="•"/>
            </a:pPr>
            <a:r>
              <a:rPr lang="en-GB" sz="2400" dirty="0"/>
              <a:t>What similarities do you pick up between the description of the creation of the world in this psalm  and the description in the first half of Genesis 1?</a:t>
            </a:r>
          </a:p>
          <a:p>
            <a:pPr marL="285750" indent="-285750">
              <a:buFont typeface="Arial" panose="020B0604020202020204" pitchFamily="34" charset="0"/>
              <a:buChar char="•"/>
            </a:pPr>
            <a:r>
              <a:rPr lang="en-GB" sz="2400" dirty="0"/>
              <a:t>Take a particular look at the mentions of human beings and the place which is given to them in the Psalm. What does this say about the psalmist’s view of the relationship between humanity, creation and God?</a:t>
            </a:r>
          </a:p>
          <a:p>
            <a:pPr marL="285750" indent="-285750">
              <a:buFont typeface="Arial" panose="020B0604020202020204" pitchFamily="34" charset="0"/>
              <a:buChar char="•"/>
            </a:pPr>
            <a:r>
              <a:rPr lang="en-GB" sz="2400" dirty="0"/>
              <a:t> It has been noted how the psalm celebrates the ‘wildness’ of creation, the wilderness and the wild creatures. Do you spot this and what do you think this might signify?</a:t>
            </a:r>
          </a:p>
          <a:p>
            <a:pPr marL="285750" indent="-285750">
              <a:buFont typeface="Arial" panose="020B0604020202020204" pitchFamily="34" charset="0"/>
              <a:buChar char="•"/>
            </a:pPr>
            <a:r>
              <a:rPr lang="en-GB" sz="2400" dirty="0"/>
              <a:t>Do you think that from the perspective of the psalmist creation is a past event or is still continuing?</a:t>
            </a:r>
          </a:p>
          <a:p>
            <a:pPr marL="285750" indent="-285750">
              <a:buFont typeface="Arial" panose="020B0604020202020204" pitchFamily="34" charset="0"/>
              <a:buChar char="•"/>
            </a:pPr>
            <a:r>
              <a:rPr lang="en-GB" sz="2400" dirty="0"/>
              <a:t>What do you make of the reference to Leviathan  (verse 26)?</a:t>
            </a:r>
          </a:p>
          <a:p>
            <a:pPr marL="285750" indent="-285750">
              <a:buFont typeface="Arial" panose="020B0604020202020204" pitchFamily="34" charset="0"/>
              <a:buChar char="•"/>
            </a:pPr>
            <a:r>
              <a:rPr lang="en-GB" sz="2400" dirty="0"/>
              <a:t>What do you understand by the word ‘glory’ (verse 31)?</a:t>
            </a:r>
          </a:p>
          <a:p>
            <a:pPr marL="285750" indent="-285750">
              <a:buFont typeface="Arial" panose="020B0604020202020204" pitchFamily="34" charset="0"/>
              <a:buChar char="•"/>
            </a:pPr>
            <a:r>
              <a:rPr lang="en-GB" sz="2400" dirty="0"/>
              <a:t>Does the comment about ‘sinners’ (verse 35) jar with the rest of the Psalm?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867368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6C8CB5-8559-4612-AB38-13C4B5FDB82B}"/>
              </a:ext>
            </a:extLst>
          </p:cNvPr>
          <p:cNvSpPr txBox="1"/>
          <p:nvPr/>
        </p:nvSpPr>
        <p:spPr>
          <a:xfrm>
            <a:off x="967154" y="1264139"/>
            <a:ext cx="9133254" cy="5693866"/>
          </a:xfrm>
          <a:prstGeom prst="rect">
            <a:avLst/>
          </a:prstGeom>
          <a:noFill/>
        </p:spPr>
        <p:txBody>
          <a:bodyPr wrap="square" rtlCol="0">
            <a:spAutoFit/>
          </a:bodyPr>
          <a:lstStyle/>
          <a:p>
            <a:pPr marL="285750" indent="-285750">
              <a:buFont typeface="Arial" panose="020B0604020202020204" pitchFamily="34" charset="0"/>
              <a:buChar char="•"/>
            </a:pPr>
            <a:r>
              <a:rPr lang="en-GB" sz="2800" dirty="0"/>
              <a:t>Providential care is God’s passion: the psalmist exhorts God to ‘rejoice’ in creation, to find joy in creation’s abundance, diversity and capacity for accommodation</a:t>
            </a:r>
          </a:p>
          <a:p>
            <a:pPr marL="285750" indent="-285750">
              <a:buFont typeface="Arial" panose="020B0604020202020204" pitchFamily="34" charset="0"/>
              <a:buChar char="•"/>
            </a:pPr>
            <a:r>
              <a:rPr lang="en-GB" sz="2800" dirty="0"/>
              <a:t>Creation is sustained by God’s unabashed joy.</a:t>
            </a:r>
          </a:p>
          <a:p>
            <a:pPr marL="285750" indent="-285750">
              <a:buFont typeface="Arial" panose="020B0604020202020204" pitchFamily="34" charset="0"/>
              <a:buChar char="•"/>
            </a:pPr>
            <a:r>
              <a:rPr lang="en-GB" sz="2800" dirty="0"/>
              <a:t>References to  ‘play’ are not common in the Bible –  but there is an important example of this here (verse 26)</a:t>
            </a:r>
          </a:p>
          <a:p>
            <a:pPr marL="285750" indent="-285750">
              <a:buFont typeface="Arial" panose="020B0604020202020204" pitchFamily="34" charset="0"/>
              <a:buChar char="•"/>
            </a:pPr>
            <a:r>
              <a:rPr lang="en-GB" sz="2800" dirty="0"/>
              <a:t>Psalm 104 is an exercise in joy, one that the psalmist encourages even God to share in… As plants are shared, wine is distributed and all are filled with ‘good things’ (v.28), so joy is passed from creator to creature, and from creature to creator. </a:t>
            </a:r>
          </a:p>
          <a:p>
            <a:pPr marL="285750" indent="-285750">
              <a:buFont typeface="Arial" panose="020B0604020202020204" pitchFamily="34" charset="0"/>
              <a:buChar char="•"/>
            </a:pPr>
            <a:r>
              <a:rPr lang="en-GB" sz="2800" dirty="0"/>
              <a:t>Note the comment that God made all creation ‘in’ (or ‘by’) wisdom. (v.24)</a:t>
            </a:r>
          </a:p>
        </p:txBody>
      </p:sp>
    </p:spTree>
    <p:extLst>
      <p:ext uri="{BB962C8B-B14F-4D97-AF65-F5344CB8AC3E}">
        <p14:creationId xmlns:p14="http://schemas.microsoft.com/office/powerpoint/2010/main" val="49235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E0B54ED8-0280-4EEC-9377-8759673C4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892" y="188555"/>
            <a:ext cx="5858107" cy="7075290"/>
          </a:xfrm>
          <a:prstGeom prst="rect">
            <a:avLst/>
          </a:prstGeom>
        </p:spPr>
      </p:pic>
      <p:sp>
        <p:nvSpPr>
          <p:cNvPr id="2" name="TextBox 1">
            <a:extLst>
              <a:ext uri="{FF2B5EF4-FFF2-40B4-BE49-F238E27FC236}">
                <a16:creationId xmlns:a16="http://schemas.microsoft.com/office/drawing/2014/main" id="{EA6506CF-5C7C-4F0F-B74B-E00D773A3107}"/>
              </a:ext>
            </a:extLst>
          </p:cNvPr>
          <p:cNvSpPr txBox="1"/>
          <p:nvPr/>
        </p:nvSpPr>
        <p:spPr>
          <a:xfrm>
            <a:off x="769434" y="334536"/>
            <a:ext cx="6439888" cy="6370975"/>
          </a:xfrm>
          <a:prstGeom prst="rect">
            <a:avLst/>
          </a:prstGeom>
          <a:noFill/>
        </p:spPr>
        <p:txBody>
          <a:bodyPr wrap="square" rtlCol="0">
            <a:spAutoFit/>
          </a:bodyPr>
          <a:lstStyle/>
          <a:p>
            <a:pPr lvl="0"/>
            <a:r>
              <a:rPr lang="en-GB" sz="2400" dirty="0"/>
              <a:t>Who shut in the sea with doors when it burst out from the womb? When I made the clouds its garment and thick darkness for its swaddling band?</a:t>
            </a:r>
          </a:p>
          <a:p>
            <a:pPr lvl="0"/>
            <a:r>
              <a:rPr lang="en-GB" sz="2400" dirty="0"/>
              <a:t>Where were you when I laid the foundation of the earth?</a:t>
            </a:r>
          </a:p>
          <a:p>
            <a:pPr lvl="0"/>
            <a:r>
              <a:rPr lang="en-GB" sz="2400" dirty="0"/>
              <a:t>Were you there when the morning stars sang together, and all the heavenly beings shouted for joy?</a:t>
            </a:r>
          </a:p>
          <a:p>
            <a:pPr lvl="0"/>
            <a:r>
              <a:rPr lang="en-GB" sz="2400" dirty="0"/>
              <a:t>Have you entered into the springs of the sea, or walked in the recesses of the deep?</a:t>
            </a:r>
          </a:p>
          <a:p>
            <a:pPr lvl="0"/>
            <a:r>
              <a:rPr lang="en-GB" sz="2400" dirty="0"/>
              <a:t>Has the rain a father? </a:t>
            </a:r>
          </a:p>
          <a:p>
            <a:pPr lvl="0"/>
            <a:r>
              <a:rPr lang="en-GB" sz="2400" dirty="0"/>
              <a:t>Can you bind the chains of the Pleiades or loose the cords of Orion?</a:t>
            </a:r>
          </a:p>
          <a:p>
            <a:pPr lvl="0"/>
            <a:r>
              <a:rPr lang="en-GB" sz="2400" dirty="0"/>
              <a:t>Who has let the wild ass go free? </a:t>
            </a:r>
          </a:p>
          <a:p>
            <a:pPr lvl="0"/>
            <a:r>
              <a:rPr lang="en-GB" sz="2400" dirty="0"/>
              <a:t>Do you make the horse leap like the locust?</a:t>
            </a:r>
          </a:p>
          <a:p>
            <a:pPr lvl="0"/>
            <a:r>
              <a:rPr lang="en-GB" sz="2400" dirty="0"/>
              <a:t>Is it at your command that the eagle mounts up?</a:t>
            </a:r>
          </a:p>
        </p:txBody>
      </p:sp>
    </p:spTree>
    <p:extLst>
      <p:ext uri="{BB962C8B-B14F-4D97-AF65-F5344CB8AC3E}">
        <p14:creationId xmlns:p14="http://schemas.microsoft.com/office/powerpoint/2010/main" val="945829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C707F-E8B5-4BC4-B332-F50D88024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420" y="0"/>
            <a:ext cx="4709160" cy="6858000"/>
          </a:xfrm>
          <a:prstGeom prst="rect">
            <a:avLst/>
          </a:prstGeom>
        </p:spPr>
      </p:pic>
    </p:spTree>
    <p:extLst>
      <p:ext uri="{BB962C8B-B14F-4D97-AF65-F5344CB8AC3E}">
        <p14:creationId xmlns:p14="http://schemas.microsoft.com/office/powerpoint/2010/main" val="862335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1890B9-2C4D-400A-AB3E-6CD44DFE5956}"/>
              </a:ext>
            </a:extLst>
          </p:cNvPr>
          <p:cNvGraphicFramePr>
            <a:graphicFrameLocks noGrp="1"/>
          </p:cNvGraphicFramePr>
          <p:nvPr>
            <p:extLst>
              <p:ext uri="{D42A27DB-BD31-4B8C-83A1-F6EECF244321}">
                <p14:modId xmlns:p14="http://schemas.microsoft.com/office/powerpoint/2010/main" val="3550733583"/>
              </p:ext>
            </p:extLst>
          </p:nvPr>
        </p:nvGraphicFramePr>
        <p:xfrm>
          <a:off x="838200" y="2621280"/>
          <a:ext cx="10515600" cy="3988524"/>
        </p:xfrm>
        <a:graphic>
          <a:graphicData uri="http://schemas.openxmlformats.org/drawingml/2006/table">
            <a:tbl>
              <a:tblPr/>
              <a:tblGrid>
                <a:gridCol w="5257800">
                  <a:extLst>
                    <a:ext uri="{9D8B030D-6E8A-4147-A177-3AD203B41FA5}">
                      <a16:colId xmlns:a16="http://schemas.microsoft.com/office/drawing/2014/main" val="2048236023"/>
                    </a:ext>
                  </a:extLst>
                </a:gridCol>
                <a:gridCol w="5257800">
                  <a:extLst>
                    <a:ext uri="{9D8B030D-6E8A-4147-A177-3AD203B41FA5}">
                      <a16:colId xmlns:a16="http://schemas.microsoft.com/office/drawing/2014/main" val="2474741012"/>
                    </a:ext>
                  </a:extLst>
                </a:gridCol>
              </a:tblGrid>
              <a:tr h="999536">
                <a:tc>
                  <a:txBody>
                    <a:bodyPr/>
                    <a:lstStyle/>
                    <a:p>
                      <a:pPr algn="r" rtl="1" fontAlgn="t"/>
                      <a:r>
                        <a:rPr lang="he-IL" sz="3200" b="1" dirty="0">
                          <a:effectLst/>
                          <a:latin typeface="David" panose="020E0502060401010101" pitchFamily="34" charset="-79"/>
                          <a:cs typeface="David" panose="020E0502060401010101" pitchFamily="34" charset="-79"/>
                        </a:rPr>
                        <a:t>ל</a:t>
                      </a:r>
                      <a:r>
                        <a:rPr lang="he-IL" sz="3200" dirty="0">
                          <a:effectLst/>
                          <a:latin typeface="David" panose="020E0502060401010101" pitchFamily="34" charset="-79"/>
                          <a:cs typeface="David" panose="020E0502060401010101" pitchFamily="34" charset="-79"/>
                        </a:rPr>
                        <a:t>  וָאֶהְיֶה אֶצְלוֹ, אָמוֹן:    וָאֶהְיֶה שַׁעֲשׁוּעִים, יוֹם יוֹם; מְשַׂחֶקֶת לְפָנָיו בְּכָל-עֵת. </a:t>
                      </a:r>
                    </a:p>
                  </a:txBody>
                  <a:tcPr marL="21771" marR="21771" marT="21771" marB="21771">
                    <a:lnL>
                      <a:noFill/>
                    </a:lnL>
                    <a:lnR>
                      <a:noFill/>
                    </a:lnR>
                    <a:lnT>
                      <a:noFill/>
                    </a:lnT>
                    <a:lnB>
                      <a:noFill/>
                    </a:lnB>
                  </a:tcPr>
                </a:tc>
                <a:tc>
                  <a:txBody>
                    <a:bodyPr/>
                    <a:lstStyle/>
                    <a:p>
                      <a:pPr algn="l" rtl="0" fontAlgn="t"/>
                      <a:r>
                        <a:rPr lang="en-US" sz="3200" b="1">
                          <a:effectLst/>
                        </a:rPr>
                        <a:t>30</a:t>
                      </a:r>
                      <a:r>
                        <a:rPr lang="en-US" sz="3200">
                          <a:effectLst/>
                        </a:rPr>
                        <a:t> Then I was by Him, as a nursling; and I was daily all delight, playing always before Him,</a:t>
                      </a:r>
                      <a:br>
                        <a:rPr lang="en-US" sz="3200">
                          <a:effectLst/>
                        </a:rPr>
                      </a:br>
                      <a:endParaRPr lang="en-US" sz="3200">
                        <a:effectLst/>
                      </a:endParaRPr>
                    </a:p>
                  </a:txBody>
                  <a:tcPr marL="21771" marR="21771" marT="21771" marB="21771">
                    <a:lnL>
                      <a:noFill/>
                    </a:lnL>
                    <a:lnR>
                      <a:noFill/>
                    </a:lnR>
                    <a:lnT>
                      <a:noFill/>
                    </a:lnT>
                    <a:lnB>
                      <a:noFill/>
                    </a:lnB>
                  </a:tcPr>
                </a:tc>
                <a:extLst>
                  <a:ext uri="{0D108BD9-81ED-4DB2-BD59-A6C34878D82A}">
                    <a16:rowId xmlns:a16="http://schemas.microsoft.com/office/drawing/2014/main" val="2546875726"/>
                  </a:ext>
                </a:extLst>
              </a:tr>
              <a:tr h="683100">
                <a:tc>
                  <a:txBody>
                    <a:bodyPr/>
                    <a:lstStyle/>
                    <a:p>
                      <a:pPr algn="r" rtl="1" fontAlgn="t"/>
                      <a:r>
                        <a:rPr lang="he-IL" sz="3200" b="1">
                          <a:effectLst/>
                          <a:latin typeface="David" panose="020E0502060401010101" pitchFamily="34" charset="-79"/>
                          <a:cs typeface="David" panose="020E0502060401010101" pitchFamily="34" charset="-79"/>
                        </a:rPr>
                        <a:t>לא</a:t>
                      </a:r>
                      <a:r>
                        <a:rPr lang="he-IL" sz="3200">
                          <a:effectLst/>
                          <a:latin typeface="David" panose="020E0502060401010101" pitchFamily="34" charset="-79"/>
                          <a:cs typeface="David" panose="020E0502060401010101" pitchFamily="34" charset="-79"/>
                        </a:rPr>
                        <a:t>  מְשַׂחֶקֶת, בְּתֵבֵל אַרְצוֹ;    וְשַׁעֲשֻׁעַי, אֶת-בְּנֵי אָדָם. </a:t>
                      </a:r>
                    </a:p>
                  </a:txBody>
                  <a:tcPr marL="21771" marR="21771" marT="21771" marB="21771">
                    <a:lnL>
                      <a:noFill/>
                    </a:lnL>
                    <a:lnR>
                      <a:noFill/>
                    </a:lnR>
                    <a:lnT>
                      <a:noFill/>
                    </a:lnT>
                    <a:lnB>
                      <a:noFill/>
                    </a:lnB>
                  </a:tcPr>
                </a:tc>
                <a:tc>
                  <a:txBody>
                    <a:bodyPr/>
                    <a:lstStyle/>
                    <a:p>
                      <a:pPr algn="l" rtl="0" fontAlgn="t"/>
                      <a:r>
                        <a:rPr lang="en-US" sz="3200" b="1" dirty="0">
                          <a:effectLst/>
                        </a:rPr>
                        <a:t>31</a:t>
                      </a:r>
                      <a:r>
                        <a:rPr lang="en-US" sz="3200" dirty="0">
                          <a:effectLst/>
                        </a:rPr>
                        <a:t> Playing in His habitable earth, and my delights are with the sons of men (</a:t>
                      </a:r>
                      <a:r>
                        <a:rPr lang="en-US" sz="3200" dirty="0" err="1">
                          <a:effectLst/>
                        </a:rPr>
                        <a:t>adam</a:t>
                      </a:r>
                      <a:r>
                        <a:rPr lang="en-US" sz="3200" dirty="0">
                          <a:effectLst/>
                        </a:rPr>
                        <a:t>). </a:t>
                      </a:r>
                      <a:r>
                        <a:rPr lang="en-US" sz="3200" b="1" dirty="0">
                          <a:effectLst/>
                        </a:rPr>
                        <a:t>{P}</a:t>
                      </a:r>
                      <a:endParaRPr lang="en-US" sz="3200" dirty="0">
                        <a:effectLst/>
                      </a:endParaRPr>
                    </a:p>
                  </a:txBody>
                  <a:tcPr marL="21771" marR="21771" marT="21771" marB="21771">
                    <a:lnL>
                      <a:noFill/>
                    </a:lnL>
                    <a:lnR>
                      <a:noFill/>
                    </a:lnR>
                    <a:lnT>
                      <a:noFill/>
                    </a:lnT>
                    <a:lnB>
                      <a:noFill/>
                    </a:lnB>
                  </a:tcPr>
                </a:tc>
                <a:extLst>
                  <a:ext uri="{0D108BD9-81ED-4DB2-BD59-A6C34878D82A}">
                    <a16:rowId xmlns:a16="http://schemas.microsoft.com/office/drawing/2014/main" val="1700288766"/>
                  </a:ext>
                </a:extLst>
              </a:tr>
            </a:tbl>
          </a:graphicData>
        </a:graphic>
      </p:graphicFrame>
      <p:sp>
        <p:nvSpPr>
          <p:cNvPr id="3" name="TextBox 2">
            <a:extLst>
              <a:ext uri="{FF2B5EF4-FFF2-40B4-BE49-F238E27FC236}">
                <a16:creationId xmlns:a16="http://schemas.microsoft.com/office/drawing/2014/main" id="{87197044-9F9E-4226-AB6A-C0DCF30CD95F}"/>
              </a:ext>
            </a:extLst>
          </p:cNvPr>
          <p:cNvSpPr txBox="1"/>
          <p:nvPr/>
        </p:nvSpPr>
        <p:spPr>
          <a:xfrm>
            <a:off x="3952240" y="1351280"/>
            <a:ext cx="4551680" cy="461665"/>
          </a:xfrm>
          <a:prstGeom prst="rect">
            <a:avLst/>
          </a:prstGeom>
          <a:noFill/>
        </p:spPr>
        <p:txBody>
          <a:bodyPr wrap="square" rtlCol="0">
            <a:spAutoFit/>
          </a:bodyPr>
          <a:lstStyle/>
          <a:p>
            <a:r>
              <a:rPr lang="en-GB" sz="2400" b="1" dirty="0"/>
              <a:t>Proverbs 8, Hebrew and English</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A61C16D-EB8B-4CD3-91E9-89C54DB45BCE}"/>
                  </a:ext>
                </a:extLst>
              </p14:cNvPr>
              <p14:cNvContentPartPr/>
              <p14:nvPr/>
            </p14:nvContentPartPr>
            <p14:xfrm>
              <a:off x="2782160" y="2518800"/>
              <a:ext cx="1151640" cy="530280"/>
            </p14:xfrm>
          </p:contentPart>
        </mc:Choice>
        <mc:Fallback xmlns="">
          <p:pic>
            <p:nvPicPr>
              <p:cNvPr id="4" name="Ink 3">
                <a:extLst>
                  <a:ext uri="{FF2B5EF4-FFF2-40B4-BE49-F238E27FC236}">
                    <a16:creationId xmlns:a16="http://schemas.microsoft.com/office/drawing/2014/main" id="{EA61C16D-EB8B-4CD3-91E9-89C54DB45BCE}"/>
                  </a:ext>
                </a:extLst>
              </p:cNvPr>
              <p:cNvPicPr/>
              <p:nvPr/>
            </p:nvPicPr>
            <p:blipFill>
              <a:blip r:embed="rId3"/>
              <a:stretch>
                <a:fillRect/>
              </a:stretch>
            </p:blipFill>
            <p:spPr>
              <a:xfrm>
                <a:off x="2773160" y="2509800"/>
                <a:ext cx="1169280" cy="547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E899CA40-FC3D-45F5-A109-27791C0155A4}"/>
                  </a:ext>
                </a:extLst>
              </p14:cNvPr>
              <p14:cNvContentPartPr/>
              <p14:nvPr/>
            </p14:nvContentPartPr>
            <p14:xfrm>
              <a:off x="4590440" y="3107400"/>
              <a:ext cx="1609200" cy="611640"/>
            </p14:xfrm>
          </p:contentPart>
        </mc:Choice>
        <mc:Fallback xmlns="">
          <p:pic>
            <p:nvPicPr>
              <p:cNvPr id="5" name="Ink 4">
                <a:extLst>
                  <a:ext uri="{FF2B5EF4-FFF2-40B4-BE49-F238E27FC236}">
                    <a16:creationId xmlns:a16="http://schemas.microsoft.com/office/drawing/2014/main" id="{E899CA40-FC3D-45F5-A109-27791C0155A4}"/>
                  </a:ext>
                </a:extLst>
              </p:cNvPr>
              <p:cNvPicPr/>
              <p:nvPr/>
            </p:nvPicPr>
            <p:blipFill>
              <a:blip r:embed="rId5"/>
              <a:stretch>
                <a:fillRect/>
              </a:stretch>
            </p:blipFill>
            <p:spPr>
              <a:xfrm>
                <a:off x="4572800" y="3089760"/>
                <a:ext cx="1644840" cy="647280"/>
              </a:xfrm>
              <a:prstGeom prst="rect">
                <a:avLst/>
              </a:prstGeom>
            </p:spPr>
          </p:pic>
        </mc:Fallback>
      </mc:AlternateContent>
      <p:grpSp>
        <p:nvGrpSpPr>
          <p:cNvPr id="15" name="Group 14">
            <a:extLst>
              <a:ext uri="{FF2B5EF4-FFF2-40B4-BE49-F238E27FC236}">
                <a16:creationId xmlns:a16="http://schemas.microsoft.com/office/drawing/2014/main" id="{B7CDC345-D275-4489-9F86-5878CDCB1B60}"/>
              </a:ext>
            </a:extLst>
          </p:cNvPr>
          <p:cNvGrpSpPr/>
          <p:nvPr/>
        </p:nvGrpSpPr>
        <p:grpSpPr>
          <a:xfrm>
            <a:off x="3636080" y="5576920"/>
            <a:ext cx="1334520" cy="793800"/>
            <a:chOff x="3636080" y="5576920"/>
            <a:chExt cx="1334520" cy="79380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8" name="Ink 7">
                  <a:extLst>
                    <a:ext uri="{FF2B5EF4-FFF2-40B4-BE49-F238E27FC236}">
                      <a16:creationId xmlns:a16="http://schemas.microsoft.com/office/drawing/2014/main" id="{763F27D1-FC00-4ED7-95D8-324A4FCD649A}"/>
                    </a:ext>
                  </a:extLst>
                </p14:cNvPr>
                <p14:cNvContentPartPr/>
                <p14:nvPr/>
              </p14:nvContentPartPr>
              <p14:xfrm>
                <a:off x="3758840" y="5576920"/>
                <a:ext cx="1211760" cy="747360"/>
              </p14:xfrm>
            </p:contentPart>
          </mc:Choice>
          <mc:Fallback xmlns="">
            <p:pic>
              <p:nvPicPr>
                <p:cNvPr id="8" name="Ink 7">
                  <a:extLst>
                    <a:ext uri="{FF2B5EF4-FFF2-40B4-BE49-F238E27FC236}">
                      <a16:creationId xmlns:a16="http://schemas.microsoft.com/office/drawing/2014/main" id="{763F27D1-FC00-4ED7-95D8-324A4FCD649A}"/>
                    </a:ext>
                  </a:extLst>
                </p:cNvPr>
                <p:cNvPicPr/>
                <p:nvPr/>
              </p:nvPicPr>
              <p:blipFill>
                <a:blip r:embed="rId7"/>
                <a:stretch>
                  <a:fillRect/>
                </a:stretch>
              </p:blipFill>
              <p:spPr>
                <a:xfrm>
                  <a:off x="3740840" y="5558920"/>
                  <a:ext cx="1247400" cy="783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9" name="Ink 8">
                  <a:extLst>
                    <a:ext uri="{FF2B5EF4-FFF2-40B4-BE49-F238E27FC236}">
                      <a16:creationId xmlns:a16="http://schemas.microsoft.com/office/drawing/2014/main" id="{BD8DD57B-501E-4C77-8149-2FF79C40E122}"/>
                    </a:ext>
                  </a:extLst>
                </p14:cNvPr>
                <p14:cNvContentPartPr/>
                <p14:nvPr/>
              </p14:nvContentPartPr>
              <p14:xfrm>
                <a:off x="3931640" y="6207640"/>
                <a:ext cx="360" cy="360"/>
              </p14:xfrm>
            </p:contentPart>
          </mc:Choice>
          <mc:Fallback xmlns="">
            <p:pic>
              <p:nvPicPr>
                <p:cNvPr id="9" name="Ink 8">
                  <a:extLst>
                    <a:ext uri="{FF2B5EF4-FFF2-40B4-BE49-F238E27FC236}">
                      <a16:creationId xmlns:a16="http://schemas.microsoft.com/office/drawing/2014/main" id="{BD8DD57B-501E-4C77-8149-2FF79C40E122}"/>
                    </a:ext>
                  </a:extLst>
                </p:cNvPr>
                <p:cNvPicPr/>
                <p:nvPr/>
              </p:nvPicPr>
              <p:blipFill>
                <a:blip r:embed="rId9"/>
                <a:stretch>
                  <a:fillRect/>
                </a:stretch>
              </p:blipFill>
              <p:spPr>
                <a:xfrm>
                  <a:off x="3913640" y="619000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1" name="Ink 10">
                  <a:extLst>
                    <a:ext uri="{FF2B5EF4-FFF2-40B4-BE49-F238E27FC236}">
                      <a16:creationId xmlns:a16="http://schemas.microsoft.com/office/drawing/2014/main" id="{DAC4719C-B2EA-458E-972F-5EB65529CB03}"/>
                    </a:ext>
                  </a:extLst>
                </p14:cNvPr>
                <p14:cNvContentPartPr/>
                <p14:nvPr/>
              </p14:nvContentPartPr>
              <p14:xfrm>
                <a:off x="3639320" y="5977960"/>
                <a:ext cx="973080" cy="392760"/>
              </p14:xfrm>
            </p:contentPart>
          </mc:Choice>
          <mc:Fallback xmlns="">
            <p:pic>
              <p:nvPicPr>
                <p:cNvPr id="11" name="Ink 10">
                  <a:extLst>
                    <a:ext uri="{FF2B5EF4-FFF2-40B4-BE49-F238E27FC236}">
                      <a16:creationId xmlns:a16="http://schemas.microsoft.com/office/drawing/2014/main" id="{DAC4719C-B2EA-458E-972F-5EB65529CB03}"/>
                    </a:ext>
                  </a:extLst>
                </p:cNvPr>
                <p:cNvPicPr/>
                <p:nvPr/>
              </p:nvPicPr>
              <p:blipFill>
                <a:blip r:embed="rId11"/>
                <a:stretch>
                  <a:fillRect/>
                </a:stretch>
              </p:blipFill>
              <p:spPr>
                <a:xfrm>
                  <a:off x="3621680" y="5959960"/>
                  <a:ext cx="1008720" cy="428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2" name="Ink 11">
                  <a:extLst>
                    <a:ext uri="{FF2B5EF4-FFF2-40B4-BE49-F238E27FC236}">
                      <a16:creationId xmlns:a16="http://schemas.microsoft.com/office/drawing/2014/main" id="{C4F20795-AC26-4D0A-8D30-9125F5CF3004}"/>
                    </a:ext>
                  </a:extLst>
                </p14:cNvPr>
                <p14:cNvContentPartPr/>
                <p14:nvPr/>
              </p14:nvContentPartPr>
              <p14:xfrm>
                <a:off x="3657320" y="5588080"/>
                <a:ext cx="360" cy="360"/>
              </p14:xfrm>
            </p:contentPart>
          </mc:Choice>
          <mc:Fallback xmlns="">
            <p:pic>
              <p:nvPicPr>
                <p:cNvPr id="12" name="Ink 11">
                  <a:extLst>
                    <a:ext uri="{FF2B5EF4-FFF2-40B4-BE49-F238E27FC236}">
                      <a16:creationId xmlns:a16="http://schemas.microsoft.com/office/drawing/2014/main" id="{C4F20795-AC26-4D0A-8D30-9125F5CF3004}"/>
                    </a:ext>
                  </a:extLst>
                </p:cNvPr>
                <p:cNvPicPr/>
                <p:nvPr/>
              </p:nvPicPr>
              <p:blipFill>
                <a:blip r:embed="rId13"/>
                <a:stretch>
                  <a:fillRect/>
                </a:stretch>
              </p:blipFill>
              <p:spPr>
                <a:xfrm>
                  <a:off x="3639680" y="557008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4" name="Ink 13">
                  <a:extLst>
                    <a:ext uri="{FF2B5EF4-FFF2-40B4-BE49-F238E27FC236}">
                      <a16:creationId xmlns:a16="http://schemas.microsoft.com/office/drawing/2014/main" id="{BC7CCEE6-75E1-4ECB-9B89-E71CDB7C3451}"/>
                    </a:ext>
                  </a:extLst>
                </p14:cNvPr>
                <p14:cNvContentPartPr/>
                <p14:nvPr/>
              </p14:nvContentPartPr>
              <p14:xfrm>
                <a:off x="3636080" y="5658640"/>
                <a:ext cx="82800" cy="270000"/>
              </p14:xfrm>
            </p:contentPart>
          </mc:Choice>
          <mc:Fallback xmlns="">
            <p:pic>
              <p:nvPicPr>
                <p:cNvPr id="14" name="Ink 13">
                  <a:extLst>
                    <a:ext uri="{FF2B5EF4-FFF2-40B4-BE49-F238E27FC236}">
                      <a16:creationId xmlns:a16="http://schemas.microsoft.com/office/drawing/2014/main" id="{BC7CCEE6-75E1-4ECB-9B89-E71CDB7C3451}"/>
                    </a:ext>
                  </a:extLst>
                </p:cNvPr>
                <p:cNvPicPr/>
                <p:nvPr/>
              </p:nvPicPr>
              <p:blipFill>
                <a:blip r:embed="rId15"/>
                <a:stretch>
                  <a:fillRect/>
                </a:stretch>
              </p:blipFill>
              <p:spPr>
                <a:xfrm>
                  <a:off x="3618440" y="5640640"/>
                  <a:ext cx="118440" cy="30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8EC43785-18A4-4579-B64A-4702D1B03911}"/>
                  </a:ext>
                </a:extLst>
              </p14:cNvPr>
              <p14:cNvContentPartPr/>
              <p14:nvPr/>
            </p14:nvContentPartPr>
            <p14:xfrm>
              <a:off x="1966760" y="3076720"/>
              <a:ext cx="1296360" cy="694080"/>
            </p14:xfrm>
          </p:contentPart>
        </mc:Choice>
        <mc:Fallback xmlns="">
          <p:pic>
            <p:nvPicPr>
              <p:cNvPr id="16" name="Ink 15">
                <a:extLst>
                  <a:ext uri="{FF2B5EF4-FFF2-40B4-BE49-F238E27FC236}">
                    <a16:creationId xmlns:a16="http://schemas.microsoft.com/office/drawing/2014/main" id="{8EC43785-18A4-4579-B64A-4702D1B03911}"/>
                  </a:ext>
                </a:extLst>
              </p:cNvPr>
              <p:cNvPicPr/>
              <p:nvPr/>
            </p:nvPicPr>
            <p:blipFill>
              <a:blip r:embed="rId17"/>
              <a:stretch>
                <a:fillRect/>
              </a:stretch>
            </p:blipFill>
            <p:spPr>
              <a:xfrm>
                <a:off x="1912760" y="2969080"/>
                <a:ext cx="1404000" cy="90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65884A9D-7859-44EB-83E9-1FFEA047F65F}"/>
                  </a:ext>
                </a:extLst>
              </p14:cNvPr>
              <p14:cNvContentPartPr/>
              <p14:nvPr/>
            </p14:nvContentPartPr>
            <p14:xfrm>
              <a:off x="1960640" y="3136120"/>
              <a:ext cx="113040" cy="420120"/>
            </p14:xfrm>
          </p:contentPart>
        </mc:Choice>
        <mc:Fallback xmlns="">
          <p:pic>
            <p:nvPicPr>
              <p:cNvPr id="17" name="Ink 16">
                <a:extLst>
                  <a:ext uri="{FF2B5EF4-FFF2-40B4-BE49-F238E27FC236}">
                    <a16:creationId xmlns:a16="http://schemas.microsoft.com/office/drawing/2014/main" id="{65884A9D-7859-44EB-83E9-1FFEA047F65F}"/>
                  </a:ext>
                </a:extLst>
              </p:cNvPr>
              <p:cNvPicPr/>
              <p:nvPr/>
            </p:nvPicPr>
            <p:blipFill>
              <a:blip r:embed="rId19"/>
              <a:stretch>
                <a:fillRect/>
              </a:stretch>
            </p:blipFill>
            <p:spPr>
              <a:xfrm>
                <a:off x="1906640" y="3028120"/>
                <a:ext cx="22068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0E61206A-B7EB-43F0-AF8A-B89A962C79FA}"/>
                  </a:ext>
                </a:extLst>
              </p14:cNvPr>
              <p14:cNvContentPartPr/>
              <p14:nvPr/>
            </p14:nvContentPartPr>
            <p14:xfrm>
              <a:off x="4297040" y="5018200"/>
              <a:ext cx="1303920" cy="510120"/>
            </p14:xfrm>
          </p:contentPart>
        </mc:Choice>
        <mc:Fallback xmlns="">
          <p:pic>
            <p:nvPicPr>
              <p:cNvPr id="18" name="Ink 17">
                <a:extLst>
                  <a:ext uri="{FF2B5EF4-FFF2-40B4-BE49-F238E27FC236}">
                    <a16:creationId xmlns:a16="http://schemas.microsoft.com/office/drawing/2014/main" id="{0E61206A-B7EB-43F0-AF8A-B89A962C79FA}"/>
                  </a:ext>
                </a:extLst>
              </p:cNvPr>
              <p:cNvPicPr/>
              <p:nvPr/>
            </p:nvPicPr>
            <p:blipFill>
              <a:blip r:embed="rId21"/>
              <a:stretch>
                <a:fillRect/>
              </a:stretch>
            </p:blipFill>
            <p:spPr>
              <a:xfrm>
                <a:off x="4243400" y="4910200"/>
                <a:ext cx="1411560"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B98C55E0-96F8-4EE2-A675-30E0903076BB}"/>
                  </a:ext>
                </a:extLst>
              </p14:cNvPr>
              <p14:cNvContentPartPr/>
              <p14:nvPr/>
            </p14:nvContentPartPr>
            <p14:xfrm>
              <a:off x="4265720" y="5337880"/>
              <a:ext cx="631440" cy="199440"/>
            </p14:xfrm>
          </p:contentPart>
        </mc:Choice>
        <mc:Fallback xmlns="">
          <p:pic>
            <p:nvPicPr>
              <p:cNvPr id="19" name="Ink 18">
                <a:extLst>
                  <a:ext uri="{FF2B5EF4-FFF2-40B4-BE49-F238E27FC236}">
                    <a16:creationId xmlns:a16="http://schemas.microsoft.com/office/drawing/2014/main" id="{B98C55E0-96F8-4EE2-A675-30E0903076BB}"/>
                  </a:ext>
                </a:extLst>
              </p:cNvPr>
              <p:cNvPicPr/>
              <p:nvPr/>
            </p:nvPicPr>
            <p:blipFill>
              <a:blip r:embed="rId23"/>
              <a:stretch>
                <a:fillRect/>
              </a:stretch>
            </p:blipFill>
            <p:spPr>
              <a:xfrm>
                <a:off x="4211720" y="5229880"/>
                <a:ext cx="73908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0042D029-CD64-4693-B172-469E880C23CD}"/>
                  </a:ext>
                </a:extLst>
              </p14:cNvPr>
              <p14:cNvContentPartPr/>
              <p14:nvPr/>
            </p14:nvContentPartPr>
            <p14:xfrm>
              <a:off x="4908320" y="5475040"/>
              <a:ext cx="395280" cy="133920"/>
            </p14:xfrm>
          </p:contentPart>
        </mc:Choice>
        <mc:Fallback xmlns="">
          <p:pic>
            <p:nvPicPr>
              <p:cNvPr id="20" name="Ink 19">
                <a:extLst>
                  <a:ext uri="{FF2B5EF4-FFF2-40B4-BE49-F238E27FC236}">
                    <a16:creationId xmlns:a16="http://schemas.microsoft.com/office/drawing/2014/main" id="{0042D029-CD64-4693-B172-469E880C23CD}"/>
                  </a:ext>
                </a:extLst>
              </p:cNvPr>
              <p:cNvPicPr/>
              <p:nvPr/>
            </p:nvPicPr>
            <p:blipFill>
              <a:blip r:embed="rId25"/>
              <a:stretch>
                <a:fillRect/>
              </a:stretch>
            </p:blipFill>
            <p:spPr>
              <a:xfrm>
                <a:off x="4854320" y="5367040"/>
                <a:ext cx="5029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E7A3D3E4-D0FF-4A9E-8FAC-A1A616B52B48}"/>
                  </a:ext>
                </a:extLst>
              </p14:cNvPr>
              <p14:cNvContentPartPr/>
              <p14:nvPr/>
            </p14:nvContentPartPr>
            <p14:xfrm>
              <a:off x="5160680" y="6543160"/>
              <a:ext cx="360" cy="360"/>
            </p14:xfrm>
          </p:contentPart>
        </mc:Choice>
        <mc:Fallback xmlns="">
          <p:pic>
            <p:nvPicPr>
              <p:cNvPr id="21" name="Ink 20">
                <a:extLst>
                  <a:ext uri="{FF2B5EF4-FFF2-40B4-BE49-F238E27FC236}">
                    <a16:creationId xmlns:a16="http://schemas.microsoft.com/office/drawing/2014/main" id="{E7A3D3E4-D0FF-4A9E-8FAC-A1A616B52B48}"/>
                  </a:ext>
                </a:extLst>
              </p:cNvPr>
              <p:cNvPicPr/>
              <p:nvPr/>
            </p:nvPicPr>
            <p:blipFill>
              <a:blip r:embed="rId27"/>
              <a:stretch>
                <a:fillRect/>
              </a:stretch>
            </p:blipFill>
            <p:spPr>
              <a:xfrm>
                <a:off x="5106680" y="643516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03F8C326-170C-4EA6-986E-F578B104C4CB}"/>
                  </a:ext>
                </a:extLst>
              </p14:cNvPr>
              <p14:cNvContentPartPr/>
              <p14:nvPr/>
            </p14:nvContentPartPr>
            <p14:xfrm>
              <a:off x="3464360" y="3148720"/>
              <a:ext cx="1161720" cy="116640"/>
            </p14:xfrm>
          </p:contentPart>
        </mc:Choice>
        <mc:Fallback xmlns="">
          <p:pic>
            <p:nvPicPr>
              <p:cNvPr id="22" name="Ink 21">
                <a:extLst>
                  <a:ext uri="{FF2B5EF4-FFF2-40B4-BE49-F238E27FC236}">
                    <a16:creationId xmlns:a16="http://schemas.microsoft.com/office/drawing/2014/main" id="{03F8C326-170C-4EA6-986E-F578B104C4CB}"/>
                  </a:ext>
                </a:extLst>
              </p:cNvPr>
              <p:cNvPicPr/>
              <p:nvPr/>
            </p:nvPicPr>
            <p:blipFill>
              <a:blip r:embed="rId29"/>
              <a:stretch>
                <a:fillRect/>
              </a:stretch>
            </p:blipFill>
            <p:spPr>
              <a:xfrm>
                <a:off x="3410720" y="3041080"/>
                <a:ext cx="12693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A7B03E7D-F2DB-454E-9340-9F46FC672B84}"/>
                  </a:ext>
                </a:extLst>
              </p14:cNvPr>
              <p14:cNvContentPartPr/>
              <p14:nvPr/>
            </p14:nvContentPartPr>
            <p14:xfrm>
              <a:off x="3663080" y="3423400"/>
              <a:ext cx="848160" cy="419400"/>
            </p14:xfrm>
          </p:contentPart>
        </mc:Choice>
        <mc:Fallback xmlns="">
          <p:pic>
            <p:nvPicPr>
              <p:cNvPr id="23" name="Ink 22">
                <a:extLst>
                  <a:ext uri="{FF2B5EF4-FFF2-40B4-BE49-F238E27FC236}">
                    <a16:creationId xmlns:a16="http://schemas.microsoft.com/office/drawing/2014/main" id="{A7B03E7D-F2DB-454E-9340-9F46FC672B84}"/>
                  </a:ext>
                </a:extLst>
              </p:cNvPr>
              <p:cNvPicPr/>
              <p:nvPr/>
            </p:nvPicPr>
            <p:blipFill>
              <a:blip r:embed="rId31"/>
              <a:stretch>
                <a:fillRect/>
              </a:stretch>
            </p:blipFill>
            <p:spPr>
              <a:xfrm>
                <a:off x="3609080" y="3315760"/>
                <a:ext cx="95580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E4D66F15-625B-4FEA-B52A-D0C9961CDFCC}"/>
                  </a:ext>
                </a:extLst>
              </p14:cNvPr>
              <p14:cNvContentPartPr/>
              <p14:nvPr/>
            </p14:nvContentPartPr>
            <p14:xfrm>
              <a:off x="3352400" y="3373000"/>
              <a:ext cx="360" cy="360"/>
            </p14:xfrm>
          </p:contentPart>
        </mc:Choice>
        <mc:Fallback xmlns="">
          <p:pic>
            <p:nvPicPr>
              <p:cNvPr id="24" name="Ink 23">
                <a:extLst>
                  <a:ext uri="{FF2B5EF4-FFF2-40B4-BE49-F238E27FC236}">
                    <a16:creationId xmlns:a16="http://schemas.microsoft.com/office/drawing/2014/main" id="{E4D66F15-625B-4FEA-B52A-D0C9961CDFCC}"/>
                  </a:ext>
                </a:extLst>
              </p:cNvPr>
              <p:cNvPicPr/>
              <p:nvPr/>
            </p:nvPicPr>
            <p:blipFill>
              <a:blip r:embed="rId27"/>
              <a:stretch>
                <a:fillRect/>
              </a:stretch>
            </p:blipFill>
            <p:spPr>
              <a:xfrm>
                <a:off x="3298400" y="326536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5BE16416-BFB5-4A9E-9F8C-112DE35F82E7}"/>
                  </a:ext>
                </a:extLst>
              </p14:cNvPr>
              <p14:cNvContentPartPr/>
              <p14:nvPr/>
            </p14:nvContentPartPr>
            <p14:xfrm>
              <a:off x="3392360" y="3321880"/>
              <a:ext cx="282240" cy="317520"/>
            </p14:xfrm>
          </p:contentPart>
        </mc:Choice>
        <mc:Fallback xmlns="">
          <p:pic>
            <p:nvPicPr>
              <p:cNvPr id="25" name="Ink 24">
                <a:extLst>
                  <a:ext uri="{FF2B5EF4-FFF2-40B4-BE49-F238E27FC236}">
                    <a16:creationId xmlns:a16="http://schemas.microsoft.com/office/drawing/2014/main" id="{5BE16416-BFB5-4A9E-9F8C-112DE35F82E7}"/>
                  </a:ext>
                </a:extLst>
              </p:cNvPr>
              <p:cNvPicPr/>
              <p:nvPr/>
            </p:nvPicPr>
            <p:blipFill>
              <a:blip r:embed="rId34"/>
              <a:stretch>
                <a:fillRect/>
              </a:stretch>
            </p:blipFill>
            <p:spPr>
              <a:xfrm>
                <a:off x="3338360" y="3214240"/>
                <a:ext cx="38988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D0A6DD30-617C-4B30-BED9-48FE8797BE77}"/>
                  </a:ext>
                </a:extLst>
              </p14:cNvPr>
              <p14:cNvContentPartPr/>
              <p14:nvPr/>
            </p14:nvContentPartPr>
            <p14:xfrm>
              <a:off x="12649040" y="2184280"/>
              <a:ext cx="360" cy="360"/>
            </p14:xfrm>
          </p:contentPart>
        </mc:Choice>
        <mc:Fallback xmlns="">
          <p:pic>
            <p:nvPicPr>
              <p:cNvPr id="26" name="Ink 25">
                <a:extLst>
                  <a:ext uri="{FF2B5EF4-FFF2-40B4-BE49-F238E27FC236}">
                    <a16:creationId xmlns:a16="http://schemas.microsoft.com/office/drawing/2014/main" id="{D0A6DD30-617C-4B30-BED9-48FE8797BE77}"/>
                  </a:ext>
                </a:extLst>
              </p:cNvPr>
              <p:cNvPicPr/>
              <p:nvPr/>
            </p:nvPicPr>
            <p:blipFill>
              <a:blip r:embed="rId27"/>
              <a:stretch>
                <a:fillRect/>
              </a:stretch>
            </p:blipFill>
            <p:spPr>
              <a:xfrm>
                <a:off x="12595040" y="2076280"/>
                <a:ext cx="108000" cy="216000"/>
              </a:xfrm>
              <a:prstGeom prst="rect">
                <a:avLst/>
              </a:prstGeom>
            </p:spPr>
          </p:pic>
        </mc:Fallback>
      </mc:AlternateContent>
    </p:spTree>
    <p:extLst>
      <p:ext uri="{BB962C8B-B14F-4D97-AF65-F5344CB8AC3E}">
        <p14:creationId xmlns:p14="http://schemas.microsoft.com/office/powerpoint/2010/main" val="274841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B8D8-0DF5-4D83-AC40-394CCAEF939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F7078BA-B4AC-43EA-8382-8460D24E4C69}"/>
              </a:ext>
            </a:extLst>
          </p:cNvPr>
          <p:cNvSpPr>
            <a:spLocks noGrp="1"/>
          </p:cNvSpPr>
          <p:nvPr>
            <p:ph idx="1"/>
          </p:nvPr>
        </p:nvSpPr>
        <p:spPr/>
        <p:txBody>
          <a:bodyPr/>
          <a:lstStyle/>
          <a:p>
            <a:pPr marL="0" indent="0" algn="ctr">
              <a:buNone/>
            </a:pPr>
            <a:r>
              <a:rPr lang="en-US" dirty="0"/>
              <a:t>“What are human beings, that you make so much of them,</a:t>
            </a:r>
            <a:br>
              <a:rPr lang="en-US" dirty="0"/>
            </a:br>
            <a:r>
              <a:rPr lang="en-US" dirty="0"/>
              <a:t>   that you set your mind on them, </a:t>
            </a:r>
            <a:br>
              <a:rPr lang="en-US" dirty="0"/>
            </a:br>
            <a:r>
              <a:rPr lang="en-US" dirty="0"/>
              <a:t>visit them every morning,</a:t>
            </a:r>
            <a:br>
              <a:rPr lang="en-US" dirty="0"/>
            </a:br>
            <a:r>
              <a:rPr lang="en-US" dirty="0"/>
              <a:t>   test them every moment?” </a:t>
            </a:r>
          </a:p>
          <a:p>
            <a:pPr marL="0" indent="0" algn="ctr">
              <a:buNone/>
            </a:pPr>
            <a:endParaRPr lang="en-US" i="1" dirty="0"/>
          </a:p>
          <a:p>
            <a:pPr marL="0" indent="0" algn="ctr">
              <a:buNone/>
            </a:pPr>
            <a:r>
              <a:rPr lang="en-US" i="1" dirty="0"/>
              <a:t>Where in the Bible do you find this passage?</a:t>
            </a:r>
          </a:p>
          <a:p>
            <a:pPr marL="0" indent="0" algn="ctr">
              <a:buNone/>
            </a:pPr>
            <a:r>
              <a:rPr lang="en-US" i="1" dirty="0"/>
              <a:t>What other biblical passage does it make you think about?</a:t>
            </a:r>
          </a:p>
          <a:p>
            <a:pPr marL="0" indent="0" algn="ctr">
              <a:buNone/>
            </a:pPr>
            <a:endParaRPr lang="en-GB"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3133DE30-BC25-4A00-92BC-6F9CA659B531}"/>
                  </a:ext>
                </a:extLst>
              </p:cNvPr>
              <p:cNvGraphicFramePr>
                <a:graphicFrameLocks noChangeAspect="1"/>
              </p:cNvGraphicFramePr>
              <p:nvPr/>
            </p:nvGraphicFramePr>
            <p:xfrm>
              <a:off x="-17965223" y="-595993"/>
              <a:ext cx="3048000" cy="1714500"/>
            </p:xfrm>
            <a:graphic>
              <a:graphicData uri="http://schemas.microsoft.com/office/powerpoint/2016/slidezoom">
                <pslz:sldZm>
                  <pslz:sldZmObj sldId="273" cId="2574597281">
                    <pslz:zmPr id="{11BB573F-ECA5-4F6D-B9E0-CB845B3AD0F7}"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3133DE30-BC25-4A00-92BC-6F9CA659B531}"/>
                  </a:ext>
                </a:extLst>
              </p:cNvPr>
              <p:cNvPicPr>
                <a:picLocks noGrp="1" noRot="1" noChangeAspect="1" noMove="1" noResize="1" noEditPoints="1" noAdjustHandles="1" noChangeArrowheads="1" noChangeShapeType="1"/>
              </p:cNvPicPr>
              <p:nvPr/>
            </p:nvPicPr>
            <p:blipFill>
              <a:blip r:embed="rId4"/>
              <a:stretch>
                <a:fillRect/>
              </a:stretch>
            </p:blipFill>
            <p:spPr>
              <a:xfrm>
                <a:off x="-17965223" y="-59599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57459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ook, text, photo, small&#10;&#10;Description automatically generated">
            <a:extLst>
              <a:ext uri="{FF2B5EF4-FFF2-40B4-BE49-F238E27FC236}">
                <a16:creationId xmlns:a16="http://schemas.microsoft.com/office/drawing/2014/main" id="{21D2FD7F-DD87-4C31-9E54-90FC57D41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52" y="349724"/>
            <a:ext cx="5065524" cy="6508276"/>
          </a:xfrm>
          <a:prstGeom prst="rect">
            <a:avLst/>
          </a:prstGeom>
        </p:spPr>
      </p:pic>
      <p:pic>
        <p:nvPicPr>
          <p:cNvPr id="3" name="Picture 2" descr="A picture containing text, book&#10;&#10;Description automatically generated">
            <a:extLst>
              <a:ext uri="{FF2B5EF4-FFF2-40B4-BE49-F238E27FC236}">
                <a16:creationId xmlns:a16="http://schemas.microsoft.com/office/drawing/2014/main" id="{12797B22-EC55-4F7C-B87E-C6707E59B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336" y="349724"/>
            <a:ext cx="4742139" cy="6710127"/>
          </a:xfrm>
          <a:prstGeom prst="rect">
            <a:avLst/>
          </a:prstGeom>
        </p:spPr>
      </p:pic>
    </p:spTree>
    <p:extLst>
      <p:ext uri="{BB962C8B-B14F-4D97-AF65-F5344CB8AC3E}">
        <p14:creationId xmlns:p14="http://schemas.microsoft.com/office/powerpoint/2010/main" val="240938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person&#10;&#10;Description automatically generated">
            <a:extLst>
              <a:ext uri="{FF2B5EF4-FFF2-40B4-BE49-F238E27FC236}">
                <a16:creationId xmlns:a16="http://schemas.microsoft.com/office/drawing/2014/main" id="{64C12AF6-8C77-4446-8D54-B09121202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180" y="492880"/>
            <a:ext cx="4861932" cy="6083344"/>
          </a:xfrm>
          <a:prstGeom prst="rect">
            <a:avLst/>
          </a:prstGeom>
        </p:spPr>
      </p:pic>
    </p:spTree>
    <p:extLst>
      <p:ext uri="{BB962C8B-B14F-4D97-AF65-F5344CB8AC3E}">
        <p14:creationId xmlns:p14="http://schemas.microsoft.com/office/powerpoint/2010/main" val="377332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cabinet, kitchen, small&#10;&#10;Description automatically generated">
            <a:extLst>
              <a:ext uri="{FF2B5EF4-FFF2-40B4-BE49-F238E27FC236}">
                <a16:creationId xmlns:a16="http://schemas.microsoft.com/office/drawing/2014/main" id="{40AD3222-8D6F-4F2B-A831-FF0A5601C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540" y="0"/>
            <a:ext cx="5064919" cy="6858000"/>
          </a:xfrm>
          <a:prstGeom prst="rect">
            <a:avLst/>
          </a:prstGeom>
        </p:spPr>
      </p:pic>
    </p:spTree>
    <p:extLst>
      <p:ext uri="{BB962C8B-B14F-4D97-AF65-F5344CB8AC3E}">
        <p14:creationId xmlns:p14="http://schemas.microsoft.com/office/powerpoint/2010/main" val="392888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CDFB40-1858-4899-AF51-0E0C615613A7}"/>
              </a:ext>
            </a:extLst>
          </p:cNvPr>
          <p:cNvSpPr/>
          <p:nvPr/>
        </p:nvSpPr>
        <p:spPr>
          <a:xfrm>
            <a:off x="1600201" y="612844"/>
            <a:ext cx="9671539" cy="6001643"/>
          </a:xfrm>
          <a:prstGeom prst="rect">
            <a:avLst/>
          </a:prstGeom>
        </p:spPr>
        <p:txBody>
          <a:bodyPr wrap="square">
            <a:spAutoFit/>
          </a:bodyPr>
          <a:lstStyle/>
          <a:p>
            <a:r>
              <a:rPr lang="en-US" sz="2400" dirty="0">
                <a:ea typeface="Times New Roman" panose="02020603050405020304" pitchFamily="18" charset="0"/>
              </a:rPr>
              <a:t>If only we had been there</a:t>
            </a:r>
            <a:br>
              <a:rPr lang="en-US" sz="2400" dirty="0">
                <a:ea typeface="Times New Roman" panose="02020603050405020304" pitchFamily="18" charset="0"/>
              </a:rPr>
            </a:br>
            <a:r>
              <a:rPr lang="en-US" sz="2400" dirty="0">
                <a:ea typeface="Times New Roman" panose="02020603050405020304" pitchFamily="18" charset="0"/>
              </a:rPr>
              <a:t>when the earth was born</a:t>
            </a:r>
            <a:br>
              <a:rPr lang="en-US" sz="2400" dirty="0">
                <a:ea typeface="Times New Roman" panose="02020603050405020304" pitchFamily="18" charset="0"/>
              </a:rPr>
            </a:br>
            <a:r>
              <a:rPr lang="en-US" sz="2400" dirty="0">
                <a:ea typeface="Times New Roman" panose="02020603050405020304" pitchFamily="18" charset="0"/>
              </a:rPr>
              <a:t>perhaps we would have seen more clearly</a:t>
            </a:r>
            <a:br>
              <a:rPr lang="en-US" sz="2400" dirty="0">
                <a:ea typeface="Times New Roman" panose="02020603050405020304" pitchFamily="18" charset="0"/>
              </a:rPr>
            </a:br>
            <a:r>
              <a:rPr lang="en-US" sz="2400" dirty="0">
                <a:ea typeface="Times New Roman" panose="02020603050405020304" pitchFamily="18" charset="0"/>
              </a:rPr>
              <a:t>how precious is our world, how fragile and irreplaceable,</a:t>
            </a:r>
            <a:br>
              <a:rPr lang="en-US" sz="2400" dirty="0">
                <a:ea typeface="Times New Roman" panose="02020603050405020304" pitchFamily="18" charset="0"/>
              </a:rPr>
            </a:br>
            <a:r>
              <a:rPr lang="en-US" sz="2400" dirty="0">
                <a:ea typeface="Times New Roman" panose="02020603050405020304" pitchFamily="18" charset="0"/>
              </a:rPr>
              <a:t>perhaps we might have cherished it better and loved it more</a:t>
            </a:r>
            <a:br>
              <a:rPr lang="en-US" sz="2400" i="1" dirty="0">
                <a:ea typeface="Times New Roman" panose="02020603050405020304" pitchFamily="18" charset="0"/>
              </a:rPr>
            </a:br>
            <a:r>
              <a:rPr lang="en-US" sz="2400" i="1" dirty="0">
                <a:ea typeface="Times New Roman" panose="02020603050405020304" pitchFamily="18" charset="0"/>
              </a:rPr>
              <a:t>If only we had been there</a:t>
            </a:r>
            <a:br>
              <a:rPr lang="en-US" sz="2400" b="1" i="1" dirty="0">
                <a:ea typeface="Times New Roman" panose="02020603050405020304" pitchFamily="18" charset="0"/>
              </a:rPr>
            </a:br>
            <a:r>
              <a:rPr lang="en-US" sz="2400" i="1" dirty="0">
                <a:ea typeface="Times New Roman" panose="02020603050405020304" pitchFamily="18" charset="0"/>
              </a:rPr>
              <a:t>When the morning stars sang together, and the holy ones shouted for joy</a:t>
            </a:r>
            <a:endParaRPr lang="en-US" sz="2400" b="1" i="1" dirty="0">
              <a:ea typeface="Times New Roman" panose="02020603050405020304" pitchFamily="18" charset="0"/>
            </a:endParaRPr>
          </a:p>
          <a:p>
            <a:r>
              <a:rPr lang="en-US" sz="2400" b="1" dirty="0">
                <a:ea typeface="Times New Roman" panose="02020603050405020304" pitchFamily="18" charset="0"/>
              </a:rPr>
              <a:t> </a:t>
            </a:r>
            <a:endParaRPr lang="en-GB" sz="2400" dirty="0">
              <a:ea typeface="Times New Roman" panose="02020603050405020304" pitchFamily="18" charset="0"/>
            </a:endParaRPr>
          </a:p>
          <a:p>
            <a:r>
              <a:rPr lang="en-US" sz="2400" dirty="0">
                <a:ea typeface="Times New Roman" panose="02020603050405020304" pitchFamily="18" charset="0"/>
              </a:rPr>
              <a:t>If only we had been there</a:t>
            </a:r>
            <a:br>
              <a:rPr lang="en-US" sz="2400" dirty="0">
                <a:ea typeface="Times New Roman" panose="02020603050405020304" pitchFamily="18" charset="0"/>
              </a:rPr>
            </a:br>
            <a:r>
              <a:rPr lang="en-US" sz="2400" dirty="0">
                <a:ea typeface="Times New Roman" panose="02020603050405020304" pitchFamily="18" charset="0"/>
              </a:rPr>
              <a:t>when the vast cathedral of the skies first soared aloft</a:t>
            </a:r>
            <a:br>
              <a:rPr lang="en-US" sz="2400" dirty="0">
                <a:ea typeface="Times New Roman" panose="02020603050405020304" pitchFamily="18" charset="0"/>
              </a:rPr>
            </a:br>
            <a:r>
              <a:rPr lang="en-US" sz="2400" dirty="0">
                <a:ea typeface="Times New Roman" panose="02020603050405020304" pitchFamily="18" charset="0"/>
              </a:rPr>
              <a:t>perhaps the music of the stars</a:t>
            </a:r>
            <a:br>
              <a:rPr lang="en-US" sz="2400" dirty="0">
                <a:ea typeface="Times New Roman" panose="02020603050405020304" pitchFamily="18" charset="0"/>
              </a:rPr>
            </a:br>
            <a:r>
              <a:rPr lang="en-US" sz="2400" dirty="0">
                <a:ea typeface="Times New Roman" panose="02020603050405020304" pitchFamily="18" charset="0"/>
              </a:rPr>
              <a:t>would have soothed our spirits,</a:t>
            </a:r>
            <a:br>
              <a:rPr lang="en-US" sz="2400" dirty="0">
                <a:ea typeface="Times New Roman" panose="02020603050405020304" pitchFamily="18" charset="0"/>
              </a:rPr>
            </a:br>
            <a:r>
              <a:rPr lang="en-US" sz="2400" dirty="0">
                <a:ea typeface="Times New Roman" panose="02020603050405020304" pitchFamily="18" charset="0"/>
              </a:rPr>
              <a:t>and played their harmonies into the lyrics of our lives,</a:t>
            </a:r>
            <a:br>
              <a:rPr lang="en-US" sz="2400" dirty="0">
                <a:ea typeface="Times New Roman" panose="02020603050405020304" pitchFamily="18" charset="0"/>
              </a:rPr>
            </a:br>
            <a:r>
              <a:rPr lang="en-US" sz="2400" dirty="0">
                <a:ea typeface="Times New Roman" panose="02020603050405020304" pitchFamily="18" charset="0"/>
              </a:rPr>
              <a:t>perhaps we too might have learned by heart the great psalm of peace</a:t>
            </a:r>
            <a:br>
              <a:rPr lang="en-US" sz="2400" i="1" dirty="0">
                <a:ea typeface="Times New Roman" panose="02020603050405020304" pitchFamily="18" charset="0"/>
              </a:rPr>
            </a:br>
            <a:r>
              <a:rPr lang="en-US" sz="2400" i="1" dirty="0">
                <a:ea typeface="Times New Roman" panose="02020603050405020304" pitchFamily="18" charset="0"/>
              </a:rPr>
              <a:t>If only we had been there</a:t>
            </a:r>
            <a:br>
              <a:rPr lang="en-US" sz="2400" b="1" i="1" dirty="0">
                <a:ea typeface="Times New Roman" panose="02020603050405020304" pitchFamily="18" charset="0"/>
              </a:rPr>
            </a:br>
            <a:r>
              <a:rPr lang="en-US" sz="2400" i="1" dirty="0">
                <a:ea typeface="Times New Roman" panose="02020603050405020304" pitchFamily="18" charset="0"/>
              </a:rPr>
              <a:t>When the morning stars sang together, and the holy ones shouted for joy.</a:t>
            </a:r>
            <a:r>
              <a:rPr lang="en-US" sz="2400" b="1" dirty="0">
                <a:ea typeface="Times New Roman" panose="02020603050405020304" pitchFamily="18" charset="0"/>
              </a:rPr>
              <a:t> </a:t>
            </a:r>
            <a:endParaRPr lang="en-GB" sz="2400" dirty="0">
              <a:ea typeface="Times New Roman" panose="02020603050405020304" pitchFamily="18" charset="0"/>
            </a:endParaRPr>
          </a:p>
        </p:txBody>
      </p:sp>
    </p:spTree>
    <p:extLst>
      <p:ext uri="{BB962C8B-B14F-4D97-AF65-F5344CB8AC3E}">
        <p14:creationId xmlns:p14="http://schemas.microsoft.com/office/powerpoint/2010/main" val="1623036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04AC4E-4997-4558-9B30-544E4E09DE1C}"/>
              </a:ext>
            </a:extLst>
          </p:cNvPr>
          <p:cNvSpPr/>
          <p:nvPr/>
        </p:nvSpPr>
        <p:spPr>
          <a:xfrm>
            <a:off x="597877" y="487025"/>
            <a:ext cx="10585939" cy="6370975"/>
          </a:xfrm>
          <a:prstGeom prst="rect">
            <a:avLst/>
          </a:prstGeom>
        </p:spPr>
        <p:txBody>
          <a:bodyPr wrap="square">
            <a:spAutoFit/>
          </a:bodyPr>
          <a:lstStyle/>
          <a:p>
            <a:r>
              <a:rPr lang="en-US" sz="2400" dirty="0">
                <a:ea typeface="Times New Roman" panose="02020603050405020304" pitchFamily="18" charset="0"/>
              </a:rPr>
              <a:t>If only we had been there</a:t>
            </a:r>
            <a:br>
              <a:rPr lang="en-US" sz="2400" dirty="0">
                <a:ea typeface="Times New Roman" panose="02020603050405020304" pitchFamily="18" charset="0"/>
              </a:rPr>
            </a:br>
            <a:r>
              <a:rPr lang="en-US" sz="2400" dirty="0">
                <a:ea typeface="Times New Roman" panose="02020603050405020304" pitchFamily="18" charset="0"/>
              </a:rPr>
              <a:t>when people could meet God face to face, in garden or in whirlwind,</a:t>
            </a:r>
            <a:br>
              <a:rPr lang="en-US" sz="2400" dirty="0">
                <a:ea typeface="Times New Roman" panose="02020603050405020304" pitchFamily="18" charset="0"/>
              </a:rPr>
            </a:br>
            <a:r>
              <a:rPr lang="en-US" sz="2400" dirty="0">
                <a:ea typeface="Times New Roman" panose="02020603050405020304" pitchFamily="18" charset="0"/>
              </a:rPr>
              <a:t>perhaps it would have been easier to live with questions,</a:t>
            </a:r>
            <a:br>
              <a:rPr lang="en-US" sz="2400" dirty="0">
                <a:ea typeface="Times New Roman" panose="02020603050405020304" pitchFamily="18" charset="0"/>
              </a:rPr>
            </a:br>
            <a:r>
              <a:rPr lang="en-US" sz="2400" dirty="0">
                <a:ea typeface="Times New Roman" panose="02020603050405020304" pitchFamily="18" charset="0"/>
              </a:rPr>
              <a:t>knowing God didn’t want us to stop asking them – </a:t>
            </a:r>
            <a:br>
              <a:rPr lang="en-US" sz="2400" dirty="0">
                <a:ea typeface="Times New Roman" panose="02020603050405020304" pitchFamily="18" charset="0"/>
              </a:rPr>
            </a:br>
            <a:r>
              <a:rPr lang="en-US" sz="2400" dirty="0">
                <a:ea typeface="Times New Roman" panose="02020603050405020304" pitchFamily="18" charset="0"/>
              </a:rPr>
              <a:t>perhaps we might have understood they can’t all be answered – at least this side of eternity – </a:t>
            </a:r>
            <a:endParaRPr lang="en-GB" sz="2400" dirty="0">
              <a:ea typeface="Times New Roman" panose="02020603050405020304" pitchFamily="18" charset="0"/>
            </a:endParaRPr>
          </a:p>
          <a:p>
            <a:r>
              <a:rPr lang="en-US" sz="2400" i="1" dirty="0">
                <a:ea typeface="Times New Roman" panose="02020603050405020304" pitchFamily="18" charset="0"/>
              </a:rPr>
              <a:t>If only we had been there</a:t>
            </a:r>
            <a:br>
              <a:rPr lang="en-US" sz="2400" b="1" i="1" dirty="0">
                <a:ea typeface="Times New Roman" panose="02020603050405020304" pitchFamily="18" charset="0"/>
              </a:rPr>
            </a:br>
            <a:r>
              <a:rPr lang="en-US" sz="2400" i="1" dirty="0">
                <a:ea typeface="Times New Roman" panose="02020603050405020304" pitchFamily="18" charset="0"/>
              </a:rPr>
              <a:t>When the morning stars sang together, and the holy ones shouted for joy.</a:t>
            </a:r>
          </a:p>
          <a:p>
            <a:endParaRPr lang="en-GB" sz="2400" dirty="0">
              <a:ea typeface="Times New Roman" panose="02020603050405020304" pitchFamily="18" charset="0"/>
            </a:endParaRPr>
          </a:p>
          <a:p>
            <a:r>
              <a:rPr lang="en-US" sz="2400" dirty="0">
                <a:ea typeface="Times New Roman" panose="02020603050405020304" pitchFamily="18" charset="0"/>
              </a:rPr>
              <a:t>If only we had been there,</a:t>
            </a:r>
            <a:br>
              <a:rPr lang="en-US" sz="2400" dirty="0">
                <a:ea typeface="Times New Roman" panose="02020603050405020304" pitchFamily="18" charset="0"/>
              </a:rPr>
            </a:br>
            <a:r>
              <a:rPr lang="en-US" sz="2400" dirty="0">
                <a:ea typeface="Times New Roman" panose="02020603050405020304" pitchFamily="18" charset="0"/>
              </a:rPr>
              <a:t>when the lamb of God was offered before the world’s foundation,</a:t>
            </a:r>
            <a:br>
              <a:rPr lang="en-US" sz="2400" dirty="0">
                <a:ea typeface="Times New Roman" panose="02020603050405020304" pitchFamily="18" charset="0"/>
              </a:rPr>
            </a:br>
            <a:r>
              <a:rPr lang="en-US" sz="2400" dirty="0">
                <a:ea typeface="Times New Roman" panose="02020603050405020304" pitchFamily="18" charset="0"/>
              </a:rPr>
              <a:t>perhaps we would have grasped the texture of our universe’s strange fabric,</a:t>
            </a:r>
            <a:br>
              <a:rPr lang="en-US" sz="2400" dirty="0">
                <a:ea typeface="Times New Roman" panose="02020603050405020304" pitchFamily="18" charset="0"/>
              </a:rPr>
            </a:br>
            <a:r>
              <a:rPr lang="en-US" sz="2400" dirty="0">
                <a:ea typeface="Times New Roman" panose="02020603050405020304" pitchFamily="18" charset="0"/>
              </a:rPr>
              <a:t>still being woven through with love and sacrifice,</a:t>
            </a:r>
            <a:br>
              <a:rPr lang="en-US" sz="2400" dirty="0">
                <a:ea typeface="Times New Roman" panose="02020603050405020304" pitchFamily="18" charset="0"/>
              </a:rPr>
            </a:br>
            <a:r>
              <a:rPr lang="en-US" sz="2400" dirty="0">
                <a:ea typeface="Times New Roman" panose="02020603050405020304" pitchFamily="18" charset="0"/>
              </a:rPr>
              <a:t>perhaps we too might have learned obedience, treading the path of the servant Son,</a:t>
            </a:r>
            <a:br>
              <a:rPr lang="en-US" sz="2400" dirty="0">
                <a:ea typeface="Times New Roman" panose="02020603050405020304" pitchFamily="18" charset="0"/>
              </a:rPr>
            </a:br>
            <a:r>
              <a:rPr lang="en-US" sz="2400" i="1" dirty="0">
                <a:ea typeface="Times New Roman" panose="02020603050405020304" pitchFamily="18" charset="0"/>
              </a:rPr>
              <a:t>If only we had been there</a:t>
            </a:r>
            <a:br>
              <a:rPr lang="en-US" sz="2400" b="1" i="1" dirty="0">
                <a:ea typeface="Times New Roman" panose="02020603050405020304" pitchFamily="18" charset="0"/>
              </a:rPr>
            </a:br>
            <a:r>
              <a:rPr lang="en-US" sz="2400" i="1" dirty="0">
                <a:ea typeface="Times New Roman" panose="02020603050405020304" pitchFamily="18" charset="0"/>
              </a:rPr>
              <a:t>When the morning stars sang together, and the holy ones shouted for joy.</a:t>
            </a:r>
            <a:r>
              <a:rPr lang="en-US" sz="2400" b="1" dirty="0">
                <a:ea typeface="Times New Roman" panose="02020603050405020304" pitchFamily="18" charset="0"/>
              </a:rPr>
              <a:t> </a:t>
            </a:r>
            <a:endParaRPr lang="en-GB" sz="2400" dirty="0"/>
          </a:p>
        </p:txBody>
      </p:sp>
    </p:spTree>
    <p:extLst>
      <p:ext uri="{BB962C8B-B14F-4D97-AF65-F5344CB8AC3E}">
        <p14:creationId xmlns:p14="http://schemas.microsoft.com/office/powerpoint/2010/main" val="219299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EE7C68A-CF09-4C2C-A7F3-648278FEC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1" y="0"/>
            <a:ext cx="4600450" cy="6858000"/>
          </a:xfrm>
          <a:prstGeom prst="rect">
            <a:avLst/>
          </a:prstGeom>
        </p:spPr>
      </p:pic>
      <p:pic>
        <p:nvPicPr>
          <p:cNvPr id="7" name="Picture 6" descr="A picture containing stone, photo, sitting, table&#10;&#10;Description automatically generated">
            <a:extLst>
              <a:ext uri="{FF2B5EF4-FFF2-40B4-BE49-F238E27FC236}">
                <a16:creationId xmlns:a16="http://schemas.microsoft.com/office/drawing/2014/main" id="{1C5D5D8B-F86B-43FA-AD6E-F6316763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703" y="0"/>
            <a:ext cx="4851639" cy="6858000"/>
          </a:xfrm>
          <a:prstGeom prst="rect">
            <a:avLst/>
          </a:prstGeom>
        </p:spPr>
      </p:pic>
    </p:spTree>
    <p:extLst>
      <p:ext uri="{BB962C8B-B14F-4D97-AF65-F5344CB8AC3E}">
        <p14:creationId xmlns:p14="http://schemas.microsoft.com/office/powerpoint/2010/main" val="53150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6423-BFBB-46AA-9C78-D46E8E1E3FE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C0E9FE-EE5C-4107-B62E-2A5469F01490}"/>
              </a:ext>
            </a:extLst>
          </p:cNvPr>
          <p:cNvSpPr>
            <a:spLocks noGrp="1"/>
          </p:cNvSpPr>
          <p:nvPr>
            <p:ph idx="1"/>
          </p:nvPr>
        </p:nvSpPr>
        <p:spPr/>
        <p:txBody>
          <a:bodyPr>
            <a:normAutofit/>
          </a:bodyPr>
          <a:lstStyle/>
          <a:p>
            <a:r>
              <a:rPr lang="en-US" sz="2400" baseline="30000" dirty="0"/>
              <a:t>3</a:t>
            </a:r>
            <a:r>
              <a:rPr lang="en-US" sz="2400" dirty="0"/>
              <a:t> When I look at your heavens, the work of your fingers,</a:t>
            </a:r>
            <a:br>
              <a:rPr lang="en-US" sz="2400" dirty="0"/>
            </a:br>
            <a:r>
              <a:rPr lang="en-US" sz="2400" dirty="0"/>
              <a:t>   the moon and the stars that you have established; </a:t>
            </a:r>
            <a:br>
              <a:rPr lang="en-US" sz="2400" dirty="0"/>
            </a:br>
            <a:r>
              <a:rPr lang="en-US" sz="2400" baseline="30000" dirty="0"/>
              <a:t>4</a:t>
            </a:r>
            <a:r>
              <a:rPr lang="en-US" sz="2400" dirty="0"/>
              <a:t> what are human beings that you are mindful of them,</a:t>
            </a:r>
            <a:br>
              <a:rPr lang="en-US" sz="2400" dirty="0"/>
            </a:br>
            <a:r>
              <a:rPr lang="en-US" sz="2400" dirty="0"/>
              <a:t>   mortals that you care for them? </a:t>
            </a:r>
            <a:br>
              <a:rPr lang="en-US" sz="2400" dirty="0"/>
            </a:br>
            <a:r>
              <a:rPr lang="en-US" sz="2400" baseline="30000" dirty="0"/>
              <a:t>5</a:t>
            </a:r>
            <a:r>
              <a:rPr lang="en-US" sz="2400" dirty="0"/>
              <a:t> Yet you have made them a little lower than God,</a:t>
            </a:r>
            <a:br>
              <a:rPr lang="en-US" sz="2400" dirty="0"/>
            </a:br>
            <a:r>
              <a:rPr lang="en-US" sz="2400" dirty="0"/>
              <a:t>   and crowned them with glory and </a:t>
            </a:r>
            <a:r>
              <a:rPr lang="en-US" sz="2400" dirty="0" err="1"/>
              <a:t>honour</a:t>
            </a:r>
            <a:r>
              <a:rPr lang="en-US" sz="2400" dirty="0"/>
              <a:t>. </a:t>
            </a:r>
            <a:br>
              <a:rPr lang="en-US" sz="2400" dirty="0"/>
            </a:br>
            <a:r>
              <a:rPr lang="en-US" sz="2400" baseline="30000" dirty="0"/>
              <a:t>6</a:t>
            </a:r>
            <a:r>
              <a:rPr lang="en-US" sz="2400" dirty="0"/>
              <a:t> You have given them dominion over the works of your hands;</a:t>
            </a:r>
            <a:br>
              <a:rPr lang="en-US" sz="2400" dirty="0"/>
            </a:br>
            <a:r>
              <a:rPr lang="en-US" sz="2400" dirty="0"/>
              <a:t>   you have put all things under their feet, </a:t>
            </a:r>
            <a:br>
              <a:rPr lang="en-US" sz="2400" dirty="0"/>
            </a:br>
            <a:r>
              <a:rPr lang="en-US" sz="2400" baseline="30000" dirty="0"/>
              <a:t>7</a:t>
            </a:r>
            <a:r>
              <a:rPr lang="en-US" sz="2400" dirty="0"/>
              <a:t> all sheep and oxen,</a:t>
            </a:r>
            <a:br>
              <a:rPr lang="en-US" sz="2400" dirty="0"/>
            </a:br>
            <a:r>
              <a:rPr lang="en-US" sz="2400" dirty="0"/>
              <a:t>   and also the beasts of the field, </a:t>
            </a:r>
            <a:br>
              <a:rPr lang="en-US" sz="2400" dirty="0"/>
            </a:br>
            <a:r>
              <a:rPr lang="en-US" sz="2400" baseline="30000" dirty="0"/>
              <a:t>8</a:t>
            </a:r>
            <a:r>
              <a:rPr lang="en-US" sz="2400" dirty="0"/>
              <a:t> the birds of the air, and the fish of the sea,</a:t>
            </a:r>
            <a:br>
              <a:rPr lang="en-US" sz="2400" dirty="0"/>
            </a:br>
            <a:r>
              <a:rPr lang="en-US" sz="2400" dirty="0"/>
              <a:t>   whatever passes along the paths of the seas. </a:t>
            </a:r>
            <a:r>
              <a:rPr lang="en-US" sz="2400" i="1" dirty="0"/>
              <a:t>(Psalm 8)</a:t>
            </a:r>
          </a:p>
          <a:p>
            <a:endParaRPr lang="en-GB" dirty="0"/>
          </a:p>
        </p:txBody>
      </p:sp>
    </p:spTree>
    <p:extLst>
      <p:ext uri="{BB962C8B-B14F-4D97-AF65-F5344CB8AC3E}">
        <p14:creationId xmlns:p14="http://schemas.microsoft.com/office/powerpoint/2010/main" val="124229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30C9B-C93A-409D-B5C2-AC8D0D33FD92}"/>
              </a:ext>
            </a:extLst>
          </p:cNvPr>
          <p:cNvSpPr/>
          <p:nvPr/>
        </p:nvSpPr>
        <p:spPr>
          <a:xfrm>
            <a:off x="1348033" y="1006868"/>
            <a:ext cx="8042547" cy="4832092"/>
          </a:xfrm>
          <a:prstGeom prst="rect">
            <a:avLst/>
          </a:prstGeom>
        </p:spPr>
        <p:txBody>
          <a:bodyPr wrap="square">
            <a:spAutoFit/>
          </a:bodyPr>
          <a:lstStyle/>
          <a:p>
            <a:r>
              <a:rPr lang="en-US" sz="2800" b="0" i="0" u="none" strike="noStrike" baseline="30000" dirty="0">
                <a:solidFill>
                  <a:srgbClr val="777777"/>
                </a:solidFill>
                <a:effectLst/>
              </a:rPr>
              <a:t>17</a:t>
            </a:r>
            <a:r>
              <a:rPr lang="en-US" sz="2800" b="0" i="0" u="none" strike="noStrike" dirty="0">
                <a:solidFill>
                  <a:srgbClr val="010000"/>
                </a:solidFill>
                <a:effectLst/>
              </a:rPr>
              <a:t> What are human beings, that you make so much of them,</a:t>
            </a:r>
            <a:br>
              <a:rPr lang="en-US" sz="2800" dirty="0"/>
            </a:br>
            <a:r>
              <a:rPr lang="en-US" sz="2800" b="0" i="0" u="none" strike="noStrike" dirty="0">
                <a:solidFill>
                  <a:srgbClr val="010000"/>
                </a:solidFill>
                <a:effectLst/>
              </a:rPr>
              <a:t>   that you set your mind on them, </a:t>
            </a:r>
            <a:br>
              <a:rPr lang="en-US" sz="2800" dirty="0"/>
            </a:br>
            <a:r>
              <a:rPr lang="en-US" sz="2800" b="0" i="0" u="none" strike="noStrike" baseline="30000" dirty="0">
                <a:solidFill>
                  <a:srgbClr val="777777"/>
                </a:solidFill>
                <a:effectLst/>
              </a:rPr>
              <a:t>18</a:t>
            </a:r>
            <a:r>
              <a:rPr lang="en-US" sz="2800" b="0" i="0" u="none" strike="noStrike" dirty="0">
                <a:solidFill>
                  <a:srgbClr val="010000"/>
                </a:solidFill>
                <a:effectLst/>
              </a:rPr>
              <a:t> visit them every morning,</a:t>
            </a:r>
            <a:br>
              <a:rPr lang="en-US" sz="2800" dirty="0"/>
            </a:br>
            <a:r>
              <a:rPr lang="en-US" sz="2800" b="0" i="0" u="none" strike="noStrike" dirty="0">
                <a:solidFill>
                  <a:srgbClr val="010000"/>
                </a:solidFill>
                <a:effectLst/>
              </a:rPr>
              <a:t>   test them every moment? </a:t>
            </a:r>
            <a:br>
              <a:rPr lang="en-US" sz="2800" dirty="0"/>
            </a:br>
            <a:r>
              <a:rPr lang="en-US" sz="2800" b="0" i="0" u="none" strike="noStrike" baseline="30000" dirty="0">
                <a:solidFill>
                  <a:srgbClr val="777777"/>
                </a:solidFill>
                <a:effectLst/>
              </a:rPr>
              <a:t>19</a:t>
            </a:r>
            <a:r>
              <a:rPr lang="en-US" sz="2800" b="0" i="0" u="none" strike="noStrike" dirty="0">
                <a:solidFill>
                  <a:srgbClr val="010000"/>
                </a:solidFill>
                <a:effectLst/>
              </a:rPr>
              <a:t> Will you not look away from me for a while,</a:t>
            </a:r>
            <a:br>
              <a:rPr lang="en-US" sz="2800" dirty="0"/>
            </a:br>
            <a:r>
              <a:rPr lang="en-US" sz="2800" b="0" i="0" u="none" strike="noStrike" dirty="0">
                <a:solidFill>
                  <a:srgbClr val="010000"/>
                </a:solidFill>
                <a:effectLst/>
              </a:rPr>
              <a:t>   let me alone until I swallow my spittle? </a:t>
            </a:r>
            <a:br>
              <a:rPr lang="en-US" sz="2800" dirty="0"/>
            </a:br>
            <a:r>
              <a:rPr lang="en-US" sz="2800" b="0" i="0" u="none" strike="noStrike" baseline="30000" dirty="0">
                <a:solidFill>
                  <a:srgbClr val="777777"/>
                </a:solidFill>
                <a:effectLst/>
              </a:rPr>
              <a:t>20</a:t>
            </a:r>
            <a:r>
              <a:rPr lang="en-US" sz="2800" b="0" i="0" u="none" strike="noStrike" dirty="0">
                <a:solidFill>
                  <a:srgbClr val="010000"/>
                </a:solidFill>
                <a:effectLst/>
              </a:rPr>
              <a:t> If I sin, what do I do to you, you watcher of humanity?</a:t>
            </a:r>
            <a:br>
              <a:rPr lang="en-US" sz="2800" dirty="0"/>
            </a:br>
            <a:r>
              <a:rPr lang="en-US" sz="2800" b="0" i="0" u="none" strike="noStrike" dirty="0">
                <a:solidFill>
                  <a:srgbClr val="010000"/>
                </a:solidFill>
                <a:effectLst/>
              </a:rPr>
              <a:t>   Why have you made me your target?</a:t>
            </a:r>
            <a:br>
              <a:rPr lang="en-US" sz="2800" dirty="0"/>
            </a:br>
            <a:r>
              <a:rPr lang="en-US" sz="2800" b="0" i="0" u="none" strike="noStrike" dirty="0">
                <a:solidFill>
                  <a:srgbClr val="010000"/>
                </a:solidFill>
                <a:effectLst/>
              </a:rPr>
              <a:t>   Why have I become a burden to you?  </a:t>
            </a:r>
            <a:r>
              <a:rPr lang="en-US" sz="2800" b="0" i="1" u="none" strike="noStrike" dirty="0">
                <a:solidFill>
                  <a:srgbClr val="010000"/>
                </a:solidFill>
                <a:effectLst/>
              </a:rPr>
              <a:t> (Job 7.17-20)</a:t>
            </a:r>
            <a:endParaRPr lang="en-GB" sz="2800" i="1" dirty="0"/>
          </a:p>
        </p:txBody>
      </p:sp>
    </p:spTree>
    <p:extLst>
      <p:ext uri="{BB962C8B-B14F-4D97-AF65-F5344CB8AC3E}">
        <p14:creationId xmlns:p14="http://schemas.microsoft.com/office/powerpoint/2010/main" val="140302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many, different&#10;&#10;Description automatically generated">
            <a:extLst>
              <a:ext uri="{FF2B5EF4-FFF2-40B4-BE49-F238E27FC236}">
                <a16:creationId xmlns:a16="http://schemas.microsoft.com/office/drawing/2014/main" id="{4D643A1C-F198-414B-89EA-D3882082F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637" y="719137"/>
            <a:ext cx="3514725" cy="5419725"/>
          </a:xfrm>
          <a:prstGeom prst="rect">
            <a:avLst/>
          </a:prstGeom>
        </p:spPr>
      </p:pic>
    </p:spTree>
    <p:extLst>
      <p:ext uri="{BB962C8B-B14F-4D97-AF65-F5344CB8AC3E}">
        <p14:creationId xmlns:p14="http://schemas.microsoft.com/office/powerpoint/2010/main" val="10222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hoto, decorated, sitting&#10;&#10;Description automatically generated">
            <a:extLst>
              <a:ext uri="{FF2B5EF4-FFF2-40B4-BE49-F238E27FC236}">
                <a16:creationId xmlns:a16="http://schemas.microsoft.com/office/drawing/2014/main" id="{7B469CC7-91D4-412B-9C69-D73E38282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295" y="1143000"/>
            <a:ext cx="3661410" cy="4572000"/>
          </a:xfrm>
          <a:prstGeom prst="rect">
            <a:avLst/>
          </a:prstGeom>
        </p:spPr>
      </p:pic>
    </p:spTree>
    <p:extLst>
      <p:ext uri="{BB962C8B-B14F-4D97-AF65-F5344CB8AC3E}">
        <p14:creationId xmlns:p14="http://schemas.microsoft.com/office/powerpoint/2010/main" val="412540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87825-3C82-40AF-8756-C3634380AACB}"/>
              </a:ext>
            </a:extLst>
          </p:cNvPr>
          <p:cNvSpPr/>
          <p:nvPr/>
        </p:nvSpPr>
        <p:spPr>
          <a:xfrm>
            <a:off x="955497" y="1028343"/>
            <a:ext cx="9164548" cy="5262979"/>
          </a:xfrm>
          <a:prstGeom prst="rect">
            <a:avLst/>
          </a:prstGeom>
        </p:spPr>
        <p:txBody>
          <a:bodyPr wrap="square">
            <a:spAutoFit/>
          </a:bodyPr>
          <a:lstStyle/>
          <a:p>
            <a:r>
              <a:rPr lang="en-US" sz="2400" b="0" i="0" u="none" strike="noStrike" dirty="0">
                <a:solidFill>
                  <a:srgbClr val="777777"/>
                </a:solidFill>
                <a:effectLst/>
              </a:rPr>
              <a:t>26 </a:t>
            </a:r>
            <a:r>
              <a:rPr lang="en-US" sz="2400" b="0" i="0" u="none" strike="noStrike" dirty="0">
                <a:solidFill>
                  <a:srgbClr val="010000"/>
                </a:solidFill>
                <a:effectLst/>
              </a:rPr>
              <a:t>Then God said, ‘Let us make humankind </a:t>
            </a:r>
            <a:r>
              <a:rPr lang="en-US" sz="2400" b="1" i="0" u="none" strike="noStrike" dirty="0">
                <a:solidFill>
                  <a:srgbClr val="010000"/>
                </a:solidFill>
                <a:effectLst/>
              </a:rPr>
              <a:t>in our image</a:t>
            </a:r>
            <a:r>
              <a:rPr lang="en-US" sz="2400" b="0" i="0" u="none" strike="noStrike" dirty="0">
                <a:solidFill>
                  <a:srgbClr val="010000"/>
                </a:solidFill>
                <a:effectLst/>
              </a:rPr>
              <a:t>, according to our likeness; and let them have dominion over the fish of the sea, and over the birds of the air, and over the cattle, and over all the wild animals of the earth, and over every creeping thing that creeps upon the earth.’ </a:t>
            </a:r>
            <a:br>
              <a:rPr lang="en-US" sz="2400" dirty="0"/>
            </a:br>
            <a:r>
              <a:rPr lang="en-US" sz="2400" b="0" i="0" u="none" strike="noStrike" baseline="30000" dirty="0">
                <a:solidFill>
                  <a:srgbClr val="777777"/>
                </a:solidFill>
                <a:effectLst/>
              </a:rPr>
              <a:t>27</a:t>
            </a:r>
            <a:r>
              <a:rPr lang="en-US" sz="2400" b="0" i="0" u="none" strike="noStrike" dirty="0">
                <a:solidFill>
                  <a:srgbClr val="010000"/>
                </a:solidFill>
                <a:effectLst/>
              </a:rPr>
              <a:t> So God created </a:t>
            </a:r>
            <a:r>
              <a:rPr lang="en-US" sz="2400" b="1" i="0" u="none" strike="noStrike" dirty="0">
                <a:solidFill>
                  <a:srgbClr val="010000"/>
                </a:solidFill>
                <a:effectLst/>
              </a:rPr>
              <a:t>humankind in his image</a:t>
            </a:r>
            <a:r>
              <a:rPr lang="en-US" sz="2400" b="0" i="0" u="none" strike="noStrike" dirty="0">
                <a:solidFill>
                  <a:srgbClr val="010000"/>
                </a:solidFill>
                <a:effectLst/>
              </a:rPr>
              <a:t>,</a:t>
            </a:r>
            <a:br>
              <a:rPr lang="en-US" sz="2400" dirty="0"/>
            </a:br>
            <a:r>
              <a:rPr lang="en-US" sz="2400" b="0" i="0" u="none" strike="noStrike" dirty="0">
                <a:solidFill>
                  <a:srgbClr val="010000"/>
                </a:solidFill>
                <a:effectLst/>
              </a:rPr>
              <a:t>   in </a:t>
            </a:r>
            <a:r>
              <a:rPr lang="en-US" sz="2400" b="1" i="0" u="none" strike="noStrike" dirty="0">
                <a:solidFill>
                  <a:srgbClr val="010000"/>
                </a:solidFill>
                <a:effectLst/>
              </a:rPr>
              <a:t>the image of God </a:t>
            </a:r>
            <a:r>
              <a:rPr lang="en-US" sz="2400" b="0" i="0" u="none" strike="noStrike" dirty="0">
                <a:solidFill>
                  <a:srgbClr val="010000"/>
                </a:solidFill>
                <a:effectLst/>
              </a:rPr>
              <a:t>he created them;</a:t>
            </a:r>
            <a:br>
              <a:rPr lang="en-US" sz="2400" dirty="0"/>
            </a:br>
            <a:r>
              <a:rPr lang="en-US" sz="2400" b="0" i="0" u="none" strike="noStrike" dirty="0">
                <a:solidFill>
                  <a:srgbClr val="010000"/>
                </a:solidFill>
                <a:effectLst/>
              </a:rPr>
              <a:t>   male and female he created them. </a:t>
            </a:r>
            <a:br>
              <a:rPr lang="en-US" sz="2400" dirty="0"/>
            </a:br>
            <a:r>
              <a:rPr lang="en-US" sz="2400" b="0" i="0" u="none" strike="noStrike" baseline="30000" dirty="0">
                <a:solidFill>
                  <a:srgbClr val="777777"/>
                </a:solidFill>
                <a:effectLst/>
              </a:rPr>
              <a:t>28</a:t>
            </a:r>
            <a:r>
              <a:rPr lang="en-US" sz="2400" b="0" i="0" u="none" strike="noStrike" dirty="0">
                <a:solidFill>
                  <a:srgbClr val="010000"/>
                </a:solidFill>
                <a:effectLst/>
              </a:rPr>
              <a:t>God blessed them, and God said to them, </a:t>
            </a:r>
            <a:r>
              <a:rPr lang="en-US" sz="2400" b="1" i="0" u="none" strike="noStrike" dirty="0">
                <a:solidFill>
                  <a:srgbClr val="010000"/>
                </a:solidFill>
                <a:effectLst/>
              </a:rPr>
              <a:t>‘Be fruitful and multiply, and fill the earth and subdue it; and have dominion over the fish of the sea and over the birds of the air and over every living thing that moves upon the earth.’ </a:t>
            </a:r>
            <a:r>
              <a:rPr lang="en-US" sz="2400" b="0" i="0" u="none" strike="noStrike" baseline="30000" dirty="0">
                <a:solidFill>
                  <a:srgbClr val="777777"/>
                </a:solidFill>
                <a:effectLst/>
              </a:rPr>
              <a:t>29</a:t>
            </a:r>
            <a:r>
              <a:rPr lang="en-US" sz="2400" b="0" i="0" u="none" strike="noStrike" dirty="0">
                <a:solidFill>
                  <a:srgbClr val="010000"/>
                </a:solidFill>
                <a:effectLst/>
              </a:rPr>
              <a:t>God said, ‘See, I have given you every plant yielding seed that is upon the face of all the earth, and every tree with seed in its fruit; you shall have them for food. </a:t>
            </a:r>
            <a:r>
              <a:rPr lang="en-US" sz="2400" i="1" dirty="0">
                <a:solidFill>
                  <a:srgbClr val="010000"/>
                </a:solidFill>
              </a:rPr>
              <a:t>(Genesis 1.26-29)</a:t>
            </a:r>
            <a:endParaRPr lang="en-GB" sz="2400" i="1" dirty="0"/>
          </a:p>
        </p:txBody>
      </p:sp>
    </p:spTree>
    <p:extLst>
      <p:ext uri="{BB962C8B-B14F-4D97-AF65-F5344CB8AC3E}">
        <p14:creationId xmlns:p14="http://schemas.microsoft.com/office/powerpoint/2010/main" val="211005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C45ED-26A0-4EF5-9B59-DBE145806BA4}"/>
              </a:ext>
            </a:extLst>
          </p:cNvPr>
          <p:cNvSpPr/>
          <p:nvPr/>
        </p:nvSpPr>
        <p:spPr>
          <a:xfrm>
            <a:off x="861646" y="807043"/>
            <a:ext cx="10163907" cy="6272679"/>
          </a:xfrm>
          <a:prstGeom prst="rect">
            <a:avLst/>
          </a:prstGeom>
        </p:spPr>
        <p:txBody>
          <a:bodyPr wrap="square">
            <a:spAutoFit/>
          </a:bodyPr>
          <a:lstStyle/>
          <a:p>
            <a:pPr lvl="0">
              <a:lnSpc>
                <a:spcPct val="107000"/>
              </a:lnSpc>
              <a:spcAft>
                <a:spcPts val="800"/>
              </a:spcAft>
            </a:pPr>
            <a:r>
              <a:rPr lang="en-GB" sz="2800" dirty="0">
                <a:solidFill>
                  <a:srgbClr val="000000"/>
                </a:solidFill>
                <a:ea typeface="Calibri" panose="020F0502020204030204" pitchFamily="34" charset="0"/>
                <a:cs typeface="Calibri" panose="020F0502020204030204" pitchFamily="34" charset="0"/>
              </a:rPr>
              <a:t>The dignity of man is the dignity of the image of God</a:t>
            </a:r>
            <a:r>
              <a:rPr lang="en-GB" sz="2800" i="1" dirty="0">
                <a:solidFill>
                  <a:srgbClr val="000000"/>
                </a:solidFill>
                <a:ea typeface="Calibri" panose="020F0502020204030204" pitchFamily="34" charset="0"/>
                <a:cs typeface="Calibri" panose="020F0502020204030204" pitchFamily="34" charset="0"/>
              </a:rPr>
              <a:t> (Pius XII Christmas Broadcast of 1944) </a:t>
            </a:r>
          </a:p>
          <a:p>
            <a:pPr lvl="0">
              <a:lnSpc>
                <a:spcPct val="107000"/>
              </a:lnSpc>
              <a:spcAft>
                <a:spcPts val="800"/>
              </a:spcAft>
            </a:pPr>
            <a:endParaRPr lang="en-GB" sz="2800" i="1" dirty="0">
              <a:solidFill>
                <a:srgbClr val="000000"/>
              </a:solidFill>
              <a:ea typeface="Calibri" panose="020F0502020204030204" pitchFamily="34" charset="0"/>
              <a:cs typeface="Calibri" panose="020F0502020204030204" pitchFamily="34" charset="0"/>
            </a:endParaRPr>
          </a:p>
          <a:p>
            <a:pPr lvl="0"/>
            <a:r>
              <a:rPr lang="en-GB" sz="2800" dirty="0"/>
              <a:t>Our concern for human rights is based on our conviction that God wills a society in which all can exercise full human rights. All human beings are created in the image of God, equal and infinitely precious in God’s sight and ours. Jesus Christ has bound us to one another by his life, death and resurrection, so that what concerns one concerns us all. </a:t>
            </a:r>
            <a:r>
              <a:rPr lang="en-GB" sz="2800" i="1" dirty="0"/>
              <a:t>(World Council of Churches, Fifth Assembly, Nairobi, 1975) </a:t>
            </a:r>
          </a:p>
          <a:p>
            <a:pPr lvl="0"/>
            <a:endParaRPr lang="en-GB" sz="2800" dirty="0"/>
          </a:p>
          <a:p>
            <a:pPr lvl="0"/>
            <a:r>
              <a:rPr lang="en-GB" sz="2800" dirty="0"/>
              <a:t>All theological statements on human rights derive from the Christian anthropology of the human person made in the image of God. </a:t>
            </a:r>
            <a:r>
              <a:rPr lang="en-GB" sz="2800" i="1" dirty="0"/>
              <a:t>(World Alliance of Reformed Churches, approx. 1975)</a:t>
            </a:r>
            <a:endParaRPr lang="en-GB" sz="2800" dirty="0"/>
          </a:p>
          <a:p>
            <a:pPr marL="342900" lvl="0" indent="-342900">
              <a:lnSpc>
                <a:spcPct val="107000"/>
              </a:lnSpc>
              <a:spcAft>
                <a:spcPts val="80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43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DB075-15B8-4A3B-BAB8-56CEA47B1913}"/>
              </a:ext>
            </a:extLst>
          </p:cNvPr>
          <p:cNvSpPr txBox="1"/>
          <p:nvPr/>
        </p:nvSpPr>
        <p:spPr>
          <a:xfrm>
            <a:off x="1293388" y="521003"/>
            <a:ext cx="9605224" cy="5632311"/>
          </a:xfrm>
          <a:prstGeom prst="rect">
            <a:avLst/>
          </a:prstGeom>
          <a:noFill/>
        </p:spPr>
        <p:txBody>
          <a:bodyPr wrap="square" rtlCol="0">
            <a:spAutoFit/>
          </a:bodyPr>
          <a:lstStyle/>
          <a:p>
            <a:r>
              <a:rPr lang="en-GB" sz="2400" b="1" dirty="0"/>
              <a:t>The ‘Stewardship’ Model</a:t>
            </a:r>
            <a:endParaRPr lang="en-GB" sz="2400" dirty="0"/>
          </a:p>
          <a:p>
            <a:r>
              <a:rPr lang="en-GB" sz="2400" dirty="0"/>
              <a:t>That human beings are called to be stewards of creation tends to be the default position within ordinary Christian groups. </a:t>
            </a:r>
            <a:r>
              <a:rPr lang="en-GB" sz="2400" i="1" dirty="0"/>
              <a:t>(Christopher Southgate)</a:t>
            </a:r>
          </a:p>
          <a:p>
            <a:endParaRPr lang="en-GB" sz="2400" dirty="0"/>
          </a:p>
          <a:p>
            <a:r>
              <a:rPr lang="en-GB" sz="2400" dirty="0"/>
              <a:t>We all share and depend on the same world, with its finite and often non-renewable resources. Christians believe that this world belongs to God by creation, redemption and sustenance, and that he has entrusted it to humankind, made in his image and responsible to him; we are in the position of stewards, tenants, curators, trustees or guardians, whether or not we acknowledge this responsibility. Stewardship implies caring management rather than selfish exploitation; it involves a concern for both present and future as well as self, and a recognition that the world we manage has an interest in its own survival and well being apart from its value to us.</a:t>
            </a:r>
            <a:endParaRPr lang="en-GB" sz="2400" i="1" dirty="0"/>
          </a:p>
          <a:p>
            <a:r>
              <a:rPr lang="en-GB" sz="2400" i="1" dirty="0"/>
              <a:t>(Church of England, Board of Social Responsibility Report, 1991)</a:t>
            </a:r>
          </a:p>
        </p:txBody>
      </p:sp>
    </p:spTree>
    <p:extLst>
      <p:ext uri="{BB962C8B-B14F-4D97-AF65-F5344CB8AC3E}">
        <p14:creationId xmlns:p14="http://schemas.microsoft.com/office/powerpoint/2010/main" val="3926035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13581</TotalTime>
  <Words>2072</Words>
  <Application>Microsoft Office PowerPoint</Application>
  <PresentationFormat>Widescreen</PresentationFormat>
  <Paragraphs>83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David</vt:lpstr>
      <vt:lpstr>Symbol</vt:lpstr>
      <vt:lpstr>Office Theme</vt:lpstr>
      <vt:lpstr>Nature’s poet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Nature’s poet</dc:title>
  <dc:creator>Clare Amos</dc:creator>
  <cp:lastModifiedBy>Clare Amos</cp:lastModifiedBy>
  <cp:revision>48</cp:revision>
  <cp:lastPrinted>2020-01-26T12:28:37Z</cp:lastPrinted>
  <dcterms:created xsi:type="dcterms:W3CDTF">2020-01-06T12:25:39Z</dcterms:created>
  <dcterms:modified xsi:type="dcterms:W3CDTF">2020-02-01T11:03:04Z</dcterms:modified>
</cp:coreProperties>
</file>